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notesMasterIdLst>
    <p:notesMasterId r:id="rId12"/>
  </p:notesMasterIdLst>
  <p:sldIdLst>
    <p:sldId id="2147483035" r:id="rId2"/>
    <p:sldId id="2147483013" r:id="rId3"/>
    <p:sldId id="2147483030" r:id="rId4"/>
    <p:sldId id="2147483031" r:id="rId5"/>
    <p:sldId id="2147483015" r:id="rId6"/>
    <p:sldId id="2147483016" r:id="rId7"/>
    <p:sldId id="2147483037" r:id="rId8"/>
    <p:sldId id="2147483017" r:id="rId9"/>
    <p:sldId id="2147483018" r:id="rId10"/>
    <p:sldId id="2147483038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CA75BA-327F-4E4C-A0DA-43C0E4D90D56}" v="13" dt="2026-04-22T17:18:15.8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13" autoAdjust="0"/>
    <p:restoredTop sz="96247" autoAdjust="0"/>
  </p:normalViewPr>
  <p:slideViewPr>
    <p:cSldViewPr snapToGrid="0">
      <p:cViewPr varScale="1">
        <p:scale>
          <a:sx n="111" d="100"/>
          <a:sy n="111" d="100"/>
        </p:scale>
        <p:origin x="11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tu Kovac, Cecile" userId="59991eea-4b37-49e3-aedd-3854432fdc28" providerId="ADAL" clId="{1420C158-E524-4FB7-B522-D6DFFF1706E4}"/>
    <pc:docChg chg="undo custSel addSld delSld modSld sldOrd">
      <pc:chgData name="Pietu Kovac, Cecile" userId="59991eea-4b37-49e3-aedd-3854432fdc28" providerId="ADAL" clId="{1420C158-E524-4FB7-B522-D6DFFF1706E4}" dt="2026-04-22T17:33:39.191" v="408" actId="20577"/>
      <pc:docMkLst>
        <pc:docMk/>
      </pc:docMkLst>
      <pc:sldChg chg="del">
        <pc:chgData name="Pietu Kovac, Cecile" userId="59991eea-4b37-49e3-aedd-3854432fdc28" providerId="ADAL" clId="{1420C158-E524-4FB7-B522-D6DFFF1706E4}" dt="2026-04-22T09:09:08.831" v="4" actId="47"/>
        <pc:sldMkLst>
          <pc:docMk/>
          <pc:sldMk cId="488587191" sldId="2147483006"/>
        </pc:sldMkLst>
      </pc:sldChg>
      <pc:sldChg chg="del">
        <pc:chgData name="Pietu Kovac, Cecile" userId="59991eea-4b37-49e3-aedd-3854432fdc28" providerId="ADAL" clId="{1420C158-E524-4FB7-B522-D6DFFF1706E4}" dt="2026-04-22T09:09:47.240" v="7" actId="47"/>
        <pc:sldMkLst>
          <pc:docMk/>
          <pc:sldMk cId="3437751308" sldId="2147483007"/>
        </pc:sldMkLst>
      </pc:sldChg>
      <pc:sldChg chg="del">
        <pc:chgData name="Pietu Kovac, Cecile" userId="59991eea-4b37-49e3-aedd-3854432fdc28" providerId="ADAL" clId="{1420C158-E524-4FB7-B522-D6DFFF1706E4}" dt="2026-04-22T09:09:48.776" v="10" actId="47"/>
        <pc:sldMkLst>
          <pc:docMk/>
          <pc:sldMk cId="2018629911" sldId="2147483008"/>
        </pc:sldMkLst>
      </pc:sldChg>
      <pc:sldChg chg="del">
        <pc:chgData name="Pietu Kovac, Cecile" userId="59991eea-4b37-49e3-aedd-3854432fdc28" providerId="ADAL" clId="{1420C158-E524-4FB7-B522-D6DFFF1706E4}" dt="2026-04-22T09:09:04.639" v="2" actId="47"/>
        <pc:sldMkLst>
          <pc:docMk/>
          <pc:sldMk cId="2666585477" sldId="2147483012"/>
        </pc:sldMkLst>
      </pc:sldChg>
      <pc:sldChg chg="del">
        <pc:chgData name="Pietu Kovac, Cecile" userId="59991eea-4b37-49e3-aedd-3854432fdc28" providerId="ADAL" clId="{1420C158-E524-4FB7-B522-D6DFFF1706E4}" dt="2026-04-22T09:09:10.357" v="5" actId="47"/>
        <pc:sldMkLst>
          <pc:docMk/>
          <pc:sldMk cId="1084040153" sldId="2147483014"/>
        </pc:sldMkLst>
      </pc:sldChg>
      <pc:sldChg chg="modSp mod">
        <pc:chgData name="Pietu Kovac, Cecile" userId="59991eea-4b37-49e3-aedd-3854432fdc28" providerId="ADAL" clId="{1420C158-E524-4FB7-B522-D6DFFF1706E4}" dt="2026-04-22T17:31:48.607" v="360" actId="20577"/>
        <pc:sldMkLst>
          <pc:docMk/>
          <pc:sldMk cId="362211117" sldId="2147483015"/>
        </pc:sldMkLst>
        <pc:spChg chg="mod">
          <ac:chgData name="Pietu Kovac, Cecile" userId="59991eea-4b37-49e3-aedd-3854432fdc28" providerId="ADAL" clId="{1420C158-E524-4FB7-B522-D6DFFF1706E4}" dt="2026-04-22T17:31:48.607" v="360" actId="20577"/>
          <ac:spMkLst>
            <pc:docMk/>
            <pc:sldMk cId="362211117" sldId="2147483015"/>
            <ac:spMk id="2" creationId="{93B997B0-9ED0-789A-97AD-50A493F4AC94}"/>
          </ac:spMkLst>
        </pc:spChg>
        <pc:picChg chg="mod">
          <ac:chgData name="Pietu Kovac, Cecile" userId="59991eea-4b37-49e3-aedd-3854432fdc28" providerId="ADAL" clId="{1420C158-E524-4FB7-B522-D6DFFF1706E4}" dt="2026-04-22T09:30:03.869" v="90" actId="1076"/>
          <ac:picMkLst>
            <pc:docMk/>
            <pc:sldMk cId="362211117" sldId="2147483015"/>
            <ac:picMk id="8" creationId="{2154E014-3F91-2033-2103-E069827E6765}"/>
          </ac:picMkLst>
        </pc:picChg>
      </pc:sldChg>
      <pc:sldChg chg="modSp mod ord">
        <pc:chgData name="Pietu Kovac, Cecile" userId="59991eea-4b37-49e3-aedd-3854432fdc28" providerId="ADAL" clId="{1420C158-E524-4FB7-B522-D6DFFF1706E4}" dt="2026-04-22T17:32:28.749" v="363"/>
        <pc:sldMkLst>
          <pc:docMk/>
          <pc:sldMk cId="1544018578" sldId="2147483016"/>
        </pc:sldMkLst>
        <pc:spChg chg="mod">
          <ac:chgData name="Pietu Kovac, Cecile" userId="59991eea-4b37-49e3-aedd-3854432fdc28" providerId="ADAL" clId="{1420C158-E524-4FB7-B522-D6DFFF1706E4}" dt="2026-04-22T17:29:36.274" v="284" actId="20577"/>
          <ac:spMkLst>
            <pc:docMk/>
            <pc:sldMk cId="1544018578" sldId="2147483016"/>
            <ac:spMk id="2" creationId="{646CDC98-31D1-C9E4-9858-3D8168C45AAE}"/>
          </ac:spMkLst>
        </pc:spChg>
      </pc:sldChg>
      <pc:sldChg chg="addSp delSp modSp mod">
        <pc:chgData name="Pietu Kovac, Cecile" userId="59991eea-4b37-49e3-aedd-3854432fdc28" providerId="ADAL" clId="{1420C158-E524-4FB7-B522-D6DFFF1706E4}" dt="2026-04-22T17:33:24.812" v="397" actId="20577"/>
        <pc:sldMkLst>
          <pc:docMk/>
          <pc:sldMk cId="1465089275" sldId="2147483017"/>
        </pc:sldMkLst>
        <pc:spChg chg="mod">
          <ac:chgData name="Pietu Kovac, Cecile" userId="59991eea-4b37-49e3-aedd-3854432fdc28" providerId="ADAL" clId="{1420C158-E524-4FB7-B522-D6DFFF1706E4}" dt="2026-04-22T17:33:24.812" v="397" actId="20577"/>
          <ac:spMkLst>
            <pc:docMk/>
            <pc:sldMk cId="1465089275" sldId="2147483017"/>
            <ac:spMk id="2" creationId="{ADB8403D-FFC0-B472-DDE0-23296CC776FA}"/>
          </ac:spMkLst>
        </pc:spChg>
        <pc:spChg chg="add mod">
          <ac:chgData name="Pietu Kovac, Cecile" userId="59991eea-4b37-49e3-aedd-3854432fdc28" providerId="ADAL" clId="{1420C158-E524-4FB7-B522-D6DFFF1706E4}" dt="2026-04-22T16:59:19.696" v="136" actId="14100"/>
          <ac:spMkLst>
            <pc:docMk/>
            <pc:sldMk cId="1465089275" sldId="2147483017"/>
            <ac:spMk id="4" creationId="{719C7548-0123-3E4B-7C86-5359A463C04D}"/>
          </ac:spMkLst>
        </pc:spChg>
        <pc:spChg chg="add mod">
          <ac:chgData name="Pietu Kovac, Cecile" userId="59991eea-4b37-49e3-aedd-3854432fdc28" providerId="ADAL" clId="{1420C158-E524-4FB7-B522-D6DFFF1706E4}" dt="2026-04-22T17:00:22.024" v="147" actId="1076"/>
          <ac:spMkLst>
            <pc:docMk/>
            <pc:sldMk cId="1465089275" sldId="2147483017"/>
            <ac:spMk id="6" creationId="{2BF46A68-1D15-D341-0871-A90FE1D13482}"/>
          </ac:spMkLst>
        </pc:spChg>
        <pc:spChg chg="add del">
          <ac:chgData name="Pietu Kovac, Cecile" userId="59991eea-4b37-49e3-aedd-3854432fdc28" providerId="ADAL" clId="{1420C158-E524-4FB7-B522-D6DFFF1706E4}" dt="2026-04-22T16:58:56.072" v="135" actId="478"/>
          <ac:spMkLst>
            <pc:docMk/>
            <pc:sldMk cId="1465089275" sldId="2147483017"/>
            <ac:spMk id="8" creationId="{ED9145E0-A002-F120-C588-0AB30B57C332}"/>
          </ac:spMkLst>
        </pc:spChg>
        <pc:spChg chg="add del mod">
          <ac:chgData name="Pietu Kovac, Cecile" userId="59991eea-4b37-49e3-aedd-3854432fdc28" providerId="ADAL" clId="{1420C158-E524-4FB7-B522-D6DFFF1706E4}" dt="2026-04-22T16:59:44.310" v="141" actId="478"/>
          <ac:spMkLst>
            <pc:docMk/>
            <pc:sldMk cId="1465089275" sldId="2147483017"/>
            <ac:spMk id="9" creationId="{74344501-707C-C242-1F6C-55206F965286}"/>
          </ac:spMkLst>
        </pc:spChg>
        <pc:spChg chg="del mod">
          <ac:chgData name="Pietu Kovac, Cecile" userId="59991eea-4b37-49e3-aedd-3854432fdc28" providerId="ADAL" clId="{1420C158-E524-4FB7-B522-D6DFFF1706E4}" dt="2026-04-22T09:30:42.955" v="92" actId="478"/>
          <ac:spMkLst>
            <pc:docMk/>
            <pc:sldMk cId="1465089275" sldId="2147483017"/>
            <ac:spMk id="12" creationId="{A527AEDF-DAEF-909F-E981-37EEE956D0BF}"/>
          </ac:spMkLst>
        </pc:spChg>
        <pc:spChg chg="mod">
          <ac:chgData name="Pietu Kovac, Cecile" userId="59991eea-4b37-49e3-aedd-3854432fdc28" providerId="ADAL" clId="{1420C158-E524-4FB7-B522-D6DFFF1706E4}" dt="2026-04-22T09:30:50.158" v="106" actId="20577"/>
          <ac:spMkLst>
            <pc:docMk/>
            <pc:sldMk cId="1465089275" sldId="2147483017"/>
            <ac:spMk id="13" creationId="{59CC4D9D-634C-1C34-D6E5-3CEC681AFEFB}"/>
          </ac:spMkLst>
        </pc:spChg>
      </pc:sldChg>
      <pc:sldChg chg="addSp delSp modSp mod">
        <pc:chgData name="Pietu Kovac, Cecile" userId="59991eea-4b37-49e3-aedd-3854432fdc28" providerId="ADAL" clId="{1420C158-E524-4FB7-B522-D6DFFF1706E4}" dt="2026-04-22T17:33:21.305" v="396" actId="6549"/>
        <pc:sldMkLst>
          <pc:docMk/>
          <pc:sldMk cId="1554585809" sldId="2147483018"/>
        </pc:sldMkLst>
        <pc:spChg chg="mod">
          <ac:chgData name="Pietu Kovac, Cecile" userId="59991eea-4b37-49e3-aedd-3854432fdc28" providerId="ADAL" clId="{1420C158-E524-4FB7-B522-D6DFFF1706E4}" dt="2026-04-22T17:33:21.305" v="396" actId="6549"/>
          <ac:spMkLst>
            <pc:docMk/>
            <pc:sldMk cId="1554585809" sldId="2147483018"/>
            <ac:spMk id="2" creationId="{3295C34D-F656-E5F5-E115-9CDF9D73AA1D}"/>
          </ac:spMkLst>
        </pc:spChg>
        <pc:spChg chg="add mod">
          <ac:chgData name="Pietu Kovac, Cecile" userId="59991eea-4b37-49e3-aedd-3854432fdc28" providerId="ADAL" clId="{1420C158-E524-4FB7-B522-D6DFFF1706E4}" dt="2026-04-22T17:11:20.595" v="228" actId="14100"/>
          <ac:spMkLst>
            <pc:docMk/>
            <pc:sldMk cId="1554585809" sldId="2147483018"/>
            <ac:spMk id="4" creationId="{E0DE5188-5830-2A66-162D-33A559923D60}"/>
          </ac:spMkLst>
        </pc:spChg>
        <pc:spChg chg="add mod">
          <ac:chgData name="Pietu Kovac, Cecile" userId="59991eea-4b37-49e3-aedd-3854432fdc28" providerId="ADAL" clId="{1420C158-E524-4FB7-B522-D6DFFF1706E4}" dt="2026-04-22T17:11:10.631" v="226" actId="1076"/>
          <ac:spMkLst>
            <pc:docMk/>
            <pc:sldMk cId="1554585809" sldId="2147483018"/>
            <ac:spMk id="6" creationId="{66D8F276-5B95-A975-1CE4-69FA97852B3C}"/>
          </ac:spMkLst>
        </pc:spChg>
        <pc:spChg chg="add del">
          <ac:chgData name="Pietu Kovac, Cecile" userId="59991eea-4b37-49e3-aedd-3854432fdc28" providerId="ADAL" clId="{1420C158-E524-4FB7-B522-D6DFFF1706E4}" dt="2026-04-22T17:09:05.056" v="203" actId="478"/>
          <ac:spMkLst>
            <pc:docMk/>
            <pc:sldMk cId="1554585809" sldId="2147483018"/>
            <ac:spMk id="7" creationId="{54AC5514-C0A6-E452-D5B1-0B01A5F668D6}"/>
          </ac:spMkLst>
        </pc:spChg>
        <pc:spChg chg="mod">
          <ac:chgData name="Pietu Kovac, Cecile" userId="59991eea-4b37-49e3-aedd-3854432fdc28" providerId="ADAL" clId="{1420C158-E524-4FB7-B522-D6DFFF1706E4}" dt="2026-04-22T17:11:46.087" v="235" actId="14100"/>
          <ac:spMkLst>
            <pc:docMk/>
            <pc:sldMk cId="1554585809" sldId="2147483018"/>
            <ac:spMk id="18" creationId="{5F4E63DC-7465-80E8-2ECA-2AFD00F3CEB5}"/>
          </ac:spMkLst>
        </pc:spChg>
        <pc:spChg chg="mod">
          <ac:chgData name="Pietu Kovac, Cecile" userId="59991eea-4b37-49e3-aedd-3854432fdc28" providerId="ADAL" clId="{1420C158-E524-4FB7-B522-D6DFFF1706E4}" dt="2026-04-22T17:11:32.354" v="231" actId="1076"/>
          <ac:spMkLst>
            <pc:docMk/>
            <pc:sldMk cId="1554585809" sldId="2147483018"/>
            <ac:spMk id="19" creationId="{67C8CB06-C366-48DA-EDF5-628CE55F625A}"/>
          </ac:spMkLst>
        </pc:spChg>
        <pc:spChg chg="mod">
          <ac:chgData name="Pietu Kovac, Cecile" userId="59991eea-4b37-49e3-aedd-3854432fdc28" providerId="ADAL" clId="{1420C158-E524-4FB7-B522-D6DFFF1706E4}" dt="2026-04-22T17:12:03.863" v="238" actId="14100"/>
          <ac:spMkLst>
            <pc:docMk/>
            <pc:sldMk cId="1554585809" sldId="2147483018"/>
            <ac:spMk id="24" creationId="{CB447C15-63A0-EE52-8483-E5B791193FFC}"/>
          </ac:spMkLst>
        </pc:spChg>
        <pc:spChg chg="mod">
          <ac:chgData name="Pietu Kovac, Cecile" userId="59991eea-4b37-49e3-aedd-3854432fdc28" providerId="ADAL" clId="{1420C158-E524-4FB7-B522-D6DFFF1706E4}" dt="2026-04-22T17:11:52.395" v="236" actId="255"/>
          <ac:spMkLst>
            <pc:docMk/>
            <pc:sldMk cId="1554585809" sldId="2147483018"/>
            <ac:spMk id="26" creationId="{43363935-D7C3-A4EA-E8E1-9C5A2C14BDBB}"/>
          </ac:spMkLst>
        </pc:spChg>
        <pc:picChg chg="add mod">
          <ac:chgData name="Pietu Kovac, Cecile" userId="59991eea-4b37-49e3-aedd-3854432fdc28" providerId="ADAL" clId="{1420C158-E524-4FB7-B522-D6DFFF1706E4}" dt="2026-04-22T17:07:03.615" v="181"/>
          <ac:picMkLst>
            <pc:docMk/>
            <pc:sldMk cId="1554585809" sldId="2147483018"/>
            <ac:picMk id="5" creationId="{2373929D-D58F-D3B5-79D4-3BCA77C0C6C3}"/>
          </ac:picMkLst>
        </pc:picChg>
        <pc:picChg chg="mod">
          <ac:chgData name="Pietu Kovac, Cecile" userId="59991eea-4b37-49e3-aedd-3854432fdc28" providerId="ADAL" clId="{1420C158-E524-4FB7-B522-D6DFFF1706E4}" dt="2026-04-22T17:10:09.157" v="212" actId="1076"/>
          <ac:picMkLst>
            <pc:docMk/>
            <pc:sldMk cId="1554585809" sldId="2147483018"/>
            <ac:picMk id="13" creationId="{37207971-85DE-47AD-24EA-192D08FDAD40}"/>
          </ac:picMkLst>
        </pc:picChg>
      </pc:sldChg>
      <pc:sldChg chg="del">
        <pc:chgData name="Pietu Kovac, Cecile" userId="59991eea-4b37-49e3-aedd-3854432fdc28" providerId="ADAL" clId="{1420C158-E524-4FB7-B522-D6DFFF1706E4}" dt="2026-04-22T09:09:49.005" v="11" actId="47"/>
        <pc:sldMkLst>
          <pc:docMk/>
          <pc:sldMk cId="2823497200" sldId="2147483019"/>
        </pc:sldMkLst>
      </pc:sldChg>
      <pc:sldChg chg="del">
        <pc:chgData name="Pietu Kovac, Cecile" userId="59991eea-4b37-49e3-aedd-3854432fdc28" providerId="ADAL" clId="{1420C158-E524-4FB7-B522-D6DFFF1706E4}" dt="2026-04-22T09:09:49.205" v="12" actId="47"/>
        <pc:sldMkLst>
          <pc:docMk/>
          <pc:sldMk cId="2117169127" sldId="2147483020"/>
        </pc:sldMkLst>
      </pc:sldChg>
      <pc:sldChg chg="del">
        <pc:chgData name="Pietu Kovac, Cecile" userId="59991eea-4b37-49e3-aedd-3854432fdc28" providerId="ADAL" clId="{1420C158-E524-4FB7-B522-D6DFFF1706E4}" dt="2026-04-22T09:09:49.429" v="13" actId="47"/>
        <pc:sldMkLst>
          <pc:docMk/>
          <pc:sldMk cId="4233494565" sldId="2147483021"/>
        </pc:sldMkLst>
      </pc:sldChg>
      <pc:sldChg chg="del">
        <pc:chgData name="Pietu Kovac, Cecile" userId="59991eea-4b37-49e3-aedd-3854432fdc28" providerId="ADAL" clId="{1420C158-E524-4FB7-B522-D6DFFF1706E4}" dt="2026-04-22T09:09:49.639" v="14" actId="47"/>
        <pc:sldMkLst>
          <pc:docMk/>
          <pc:sldMk cId="4113284717" sldId="2147483022"/>
        </pc:sldMkLst>
      </pc:sldChg>
      <pc:sldChg chg="del">
        <pc:chgData name="Pietu Kovac, Cecile" userId="59991eea-4b37-49e3-aedd-3854432fdc28" providerId="ADAL" clId="{1420C158-E524-4FB7-B522-D6DFFF1706E4}" dt="2026-04-22T09:09:50.603" v="16" actId="47"/>
        <pc:sldMkLst>
          <pc:docMk/>
          <pc:sldMk cId="279135793" sldId="2147483023"/>
        </pc:sldMkLst>
      </pc:sldChg>
      <pc:sldChg chg="del">
        <pc:chgData name="Pietu Kovac, Cecile" userId="59991eea-4b37-49e3-aedd-3854432fdc28" providerId="ADAL" clId="{1420C158-E524-4FB7-B522-D6DFFF1706E4}" dt="2026-04-22T09:09:51.016" v="17" actId="47"/>
        <pc:sldMkLst>
          <pc:docMk/>
          <pc:sldMk cId="3865668366" sldId="2147483024"/>
        </pc:sldMkLst>
      </pc:sldChg>
      <pc:sldChg chg="del">
        <pc:chgData name="Pietu Kovac, Cecile" userId="59991eea-4b37-49e3-aedd-3854432fdc28" providerId="ADAL" clId="{1420C158-E524-4FB7-B522-D6DFFF1706E4}" dt="2026-04-22T09:09:51.655" v="18" actId="47"/>
        <pc:sldMkLst>
          <pc:docMk/>
          <pc:sldMk cId="3584427181" sldId="2147483026"/>
        </pc:sldMkLst>
      </pc:sldChg>
      <pc:sldChg chg="del">
        <pc:chgData name="Pietu Kovac, Cecile" userId="59991eea-4b37-49e3-aedd-3854432fdc28" providerId="ADAL" clId="{1420C158-E524-4FB7-B522-D6DFFF1706E4}" dt="2026-04-22T09:09:52.609" v="19" actId="47"/>
        <pc:sldMkLst>
          <pc:docMk/>
          <pc:sldMk cId="2317326458" sldId="2147483027"/>
        </pc:sldMkLst>
      </pc:sldChg>
      <pc:sldChg chg="del">
        <pc:chgData name="Pietu Kovac, Cecile" userId="59991eea-4b37-49e3-aedd-3854432fdc28" providerId="ADAL" clId="{1420C158-E524-4FB7-B522-D6DFFF1706E4}" dt="2026-04-22T09:09:53.613" v="20" actId="47"/>
        <pc:sldMkLst>
          <pc:docMk/>
          <pc:sldMk cId="4233944524" sldId="2147483028"/>
        </pc:sldMkLst>
      </pc:sldChg>
      <pc:sldChg chg="del">
        <pc:chgData name="Pietu Kovac, Cecile" userId="59991eea-4b37-49e3-aedd-3854432fdc28" providerId="ADAL" clId="{1420C158-E524-4FB7-B522-D6DFFF1706E4}" dt="2026-04-22T09:09:01.679" v="0" actId="47"/>
        <pc:sldMkLst>
          <pc:docMk/>
          <pc:sldMk cId="3070147923" sldId="2147483029"/>
        </pc:sldMkLst>
      </pc:sldChg>
      <pc:sldChg chg="modSp mod">
        <pc:chgData name="Pietu Kovac, Cecile" userId="59991eea-4b37-49e3-aedd-3854432fdc28" providerId="ADAL" clId="{1420C158-E524-4FB7-B522-D6DFFF1706E4}" dt="2026-04-22T17:31:27.041" v="348" actId="20577"/>
        <pc:sldMkLst>
          <pc:docMk/>
          <pc:sldMk cId="4126723241" sldId="2147483030"/>
        </pc:sldMkLst>
        <pc:spChg chg="mod">
          <ac:chgData name="Pietu Kovac, Cecile" userId="59991eea-4b37-49e3-aedd-3854432fdc28" providerId="ADAL" clId="{1420C158-E524-4FB7-B522-D6DFFF1706E4}" dt="2026-04-22T17:31:27.041" v="348" actId="20577"/>
          <ac:spMkLst>
            <pc:docMk/>
            <pc:sldMk cId="4126723241" sldId="2147483030"/>
            <ac:spMk id="2" creationId="{129C989B-4F7D-47F4-DB27-22CA1C19A5D0}"/>
          </ac:spMkLst>
        </pc:spChg>
      </pc:sldChg>
      <pc:sldChg chg="addSp delSp modSp mod">
        <pc:chgData name="Pietu Kovac, Cecile" userId="59991eea-4b37-49e3-aedd-3854432fdc28" providerId="ADAL" clId="{1420C158-E524-4FB7-B522-D6DFFF1706E4}" dt="2026-04-22T17:31:34.330" v="350" actId="20577"/>
        <pc:sldMkLst>
          <pc:docMk/>
          <pc:sldMk cId="3666242971" sldId="2147483031"/>
        </pc:sldMkLst>
        <pc:spChg chg="mod">
          <ac:chgData name="Pietu Kovac, Cecile" userId="59991eea-4b37-49e3-aedd-3854432fdc28" providerId="ADAL" clId="{1420C158-E524-4FB7-B522-D6DFFF1706E4}" dt="2026-04-22T17:31:34.330" v="350" actId="20577"/>
          <ac:spMkLst>
            <pc:docMk/>
            <pc:sldMk cId="3666242971" sldId="2147483031"/>
            <ac:spMk id="2" creationId="{C5A84331-4F2B-ED5F-6892-319190FCB3E8}"/>
          </ac:spMkLst>
        </pc:spChg>
        <pc:spChg chg="add mod">
          <ac:chgData name="Pietu Kovac, Cecile" userId="59991eea-4b37-49e3-aedd-3854432fdc28" providerId="ADAL" clId="{1420C158-E524-4FB7-B522-D6DFFF1706E4}" dt="2026-04-22T16:55:37.436" v="115" actId="1076"/>
          <ac:spMkLst>
            <pc:docMk/>
            <pc:sldMk cId="3666242971" sldId="2147483031"/>
            <ac:spMk id="7" creationId="{731EAD3D-2B77-4B1D-FB72-10E5D80B1C34}"/>
          </ac:spMkLst>
        </pc:spChg>
        <pc:spChg chg="mod">
          <ac:chgData name="Pietu Kovac, Cecile" userId="59991eea-4b37-49e3-aedd-3854432fdc28" providerId="ADAL" clId="{1420C158-E524-4FB7-B522-D6DFFF1706E4}" dt="2026-04-22T17:30:38.410" v="340" actId="20577"/>
          <ac:spMkLst>
            <pc:docMk/>
            <pc:sldMk cId="3666242971" sldId="2147483031"/>
            <ac:spMk id="9" creationId="{5DF9E5C6-DB49-6B57-6A1E-1BEFFA13EAA2}"/>
          </ac:spMkLst>
        </pc:spChg>
        <pc:spChg chg="add del">
          <ac:chgData name="Pietu Kovac, Cecile" userId="59991eea-4b37-49e3-aedd-3854432fdc28" providerId="ADAL" clId="{1420C158-E524-4FB7-B522-D6DFFF1706E4}" dt="2026-04-22T09:25:42.175" v="48" actId="478"/>
          <ac:spMkLst>
            <pc:docMk/>
            <pc:sldMk cId="3666242971" sldId="2147483031"/>
            <ac:spMk id="10" creationId="{BDA2CFF5-A5F1-89BF-75F4-E65AFEACAFEE}"/>
          </ac:spMkLst>
        </pc:spChg>
        <pc:spChg chg="add del mod">
          <ac:chgData name="Pietu Kovac, Cecile" userId="59991eea-4b37-49e3-aedd-3854432fdc28" providerId="ADAL" clId="{1420C158-E524-4FB7-B522-D6DFFF1706E4}" dt="2026-04-22T09:26:02.284" v="52" actId="478"/>
          <ac:spMkLst>
            <pc:docMk/>
            <pc:sldMk cId="3666242971" sldId="2147483031"/>
            <ac:spMk id="12" creationId="{881D9052-96BF-BAF1-19F6-2FE012239992}"/>
          </ac:spMkLst>
        </pc:spChg>
        <pc:spChg chg="add mod">
          <ac:chgData name="Pietu Kovac, Cecile" userId="59991eea-4b37-49e3-aedd-3854432fdc28" providerId="ADAL" clId="{1420C158-E524-4FB7-B522-D6DFFF1706E4}" dt="2026-04-22T09:28:15.425" v="62" actId="208"/>
          <ac:spMkLst>
            <pc:docMk/>
            <pc:sldMk cId="3666242971" sldId="2147483031"/>
            <ac:spMk id="25" creationId="{B56E8F4C-F61F-AB17-EB8C-0AE6237B0D92}"/>
          </ac:spMkLst>
        </pc:spChg>
        <pc:spChg chg="add mod">
          <ac:chgData name="Pietu Kovac, Cecile" userId="59991eea-4b37-49e3-aedd-3854432fdc28" providerId="ADAL" clId="{1420C158-E524-4FB7-B522-D6DFFF1706E4}" dt="2026-04-22T16:55:49.824" v="118" actId="14100"/>
          <ac:spMkLst>
            <pc:docMk/>
            <pc:sldMk cId="3666242971" sldId="2147483031"/>
            <ac:spMk id="33" creationId="{78105BF8-40C3-7D48-8E7D-BE98C58B2ED6}"/>
          </ac:spMkLst>
        </pc:spChg>
        <pc:grpChg chg="add mod">
          <ac:chgData name="Pietu Kovac, Cecile" userId="59991eea-4b37-49e3-aedd-3854432fdc28" providerId="ADAL" clId="{1420C158-E524-4FB7-B522-D6DFFF1706E4}" dt="2026-04-22T09:24:25.508" v="43" actId="164"/>
          <ac:grpSpMkLst>
            <pc:docMk/>
            <pc:sldMk cId="3666242971" sldId="2147483031"/>
            <ac:grpSpMk id="6" creationId="{82CAB43A-EFB7-BFEC-55FE-CE9E5BE86379}"/>
          </ac:grpSpMkLst>
        </pc:grpChg>
        <pc:grpChg chg="mod">
          <ac:chgData name="Pietu Kovac, Cecile" userId="59991eea-4b37-49e3-aedd-3854432fdc28" providerId="ADAL" clId="{1420C158-E524-4FB7-B522-D6DFFF1706E4}" dt="2026-04-22T09:24:25.508" v="43" actId="164"/>
          <ac:grpSpMkLst>
            <pc:docMk/>
            <pc:sldMk cId="3666242971" sldId="2147483031"/>
            <ac:grpSpMk id="23" creationId="{5A414749-13FE-51CA-8AD6-5A5865AE0C16}"/>
          </ac:grpSpMkLst>
        </pc:grpChg>
        <pc:grpChg chg="ord">
          <ac:chgData name="Pietu Kovac, Cecile" userId="59991eea-4b37-49e3-aedd-3854432fdc28" providerId="ADAL" clId="{1420C158-E524-4FB7-B522-D6DFFF1706E4}" dt="2026-04-22T09:24:05.934" v="42" actId="166"/>
          <ac:grpSpMkLst>
            <pc:docMk/>
            <pc:sldMk cId="3666242971" sldId="2147483031"/>
            <ac:grpSpMk id="31" creationId="{0DAB46E7-CCC2-67C1-D824-376DA8BE7535}"/>
          </ac:grpSpMkLst>
        </pc:grpChg>
        <pc:picChg chg="add mod modCrop">
          <ac:chgData name="Pietu Kovac, Cecile" userId="59991eea-4b37-49e3-aedd-3854432fdc28" providerId="ADAL" clId="{1420C158-E524-4FB7-B522-D6DFFF1706E4}" dt="2026-04-22T09:24:25.508" v="43" actId="164"/>
          <ac:picMkLst>
            <pc:docMk/>
            <pc:sldMk cId="3666242971" sldId="2147483031"/>
            <ac:picMk id="5" creationId="{F827D525-560D-6A8E-5E5C-35483C017B50}"/>
          </ac:picMkLst>
        </pc:picChg>
        <pc:picChg chg="ord">
          <ac:chgData name="Pietu Kovac, Cecile" userId="59991eea-4b37-49e3-aedd-3854432fdc28" providerId="ADAL" clId="{1420C158-E524-4FB7-B522-D6DFFF1706E4}" dt="2026-04-22T09:24:38.502" v="44" actId="166"/>
          <ac:picMkLst>
            <pc:docMk/>
            <pc:sldMk cId="3666242971" sldId="2147483031"/>
            <ac:picMk id="17" creationId="{E7385F31-ED73-2775-A801-650C2DC773BA}"/>
          </ac:picMkLst>
        </pc:picChg>
        <pc:cxnChg chg="add del mod">
          <ac:chgData name="Pietu Kovac, Cecile" userId="59991eea-4b37-49e3-aedd-3854432fdc28" providerId="ADAL" clId="{1420C158-E524-4FB7-B522-D6DFFF1706E4}" dt="2026-04-22T09:29:12.419" v="86" actId="478"/>
          <ac:cxnSpMkLst>
            <pc:docMk/>
            <pc:sldMk cId="3666242971" sldId="2147483031"/>
            <ac:cxnSpMk id="27" creationId="{139D8363-D426-0B55-A256-B2F13F17F9AC}"/>
          </ac:cxnSpMkLst>
        </pc:cxnChg>
        <pc:cxnChg chg="add del mod">
          <ac:chgData name="Pietu Kovac, Cecile" userId="59991eea-4b37-49e3-aedd-3854432fdc28" providerId="ADAL" clId="{1420C158-E524-4FB7-B522-D6DFFF1706E4}" dt="2026-04-22T16:54:57.329" v="111" actId="478"/>
          <ac:cxnSpMkLst>
            <pc:docMk/>
            <pc:sldMk cId="3666242971" sldId="2147483031"/>
            <ac:cxnSpMk id="32" creationId="{33B3B135-1F11-E654-02A3-8723A77C5530}"/>
          </ac:cxnSpMkLst>
        </pc:cxnChg>
      </pc:sldChg>
      <pc:sldChg chg="del">
        <pc:chgData name="Pietu Kovac, Cecile" userId="59991eea-4b37-49e3-aedd-3854432fdc28" providerId="ADAL" clId="{1420C158-E524-4FB7-B522-D6DFFF1706E4}" dt="2026-04-22T09:09:46.678" v="6" actId="47"/>
        <pc:sldMkLst>
          <pc:docMk/>
          <pc:sldMk cId="3790784700" sldId="2147483032"/>
        </pc:sldMkLst>
      </pc:sldChg>
      <pc:sldChg chg="del">
        <pc:chgData name="Pietu Kovac, Cecile" userId="59991eea-4b37-49e3-aedd-3854432fdc28" providerId="ADAL" clId="{1420C158-E524-4FB7-B522-D6DFFF1706E4}" dt="2026-04-22T09:09:48.507" v="9" actId="47"/>
        <pc:sldMkLst>
          <pc:docMk/>
          <pc:sldMk cId="1166880784" sldId="2147483033"/>
        </pc:sldMkLst>
      </pc:sldChg>
      <pc:sldChg chg="del">
        <pc:chgData name="Pietu Kovac, Cecile" userId="59991eea-4b37-49e3-aedd-3854432fdc28" providerId="ADAL" clId="{1420C158-E524-4FB7-B522-D6DFFF1706E4}" dt="2026-04-22T09:09:49.855" v="15" actId="47"/>
        <pc:sldMkLst>
          <pc:docMk/>
          <pc:sldMk cId="886963455" sldId="2147483034"/>
        </pc:sldMkLst>
      </pc:sldChg>
      <pc:sldChg chg="addSp delSp modSp add del mod">
        <pc:chgData name="Pietu Kovac, Cecile" userId="59991eea-4b37-49e3-aedd-3854432fdc28" providerId="ADAL" clId="{1420C158-E524-4FB7-B522-D6DFFF1706E4}" dt="2026-04-22T17:32:31.585" v="364" actId="47"/>
        <pc:sldMkLst>
          <pc:docMk/>
          <pc:sldMk cId="1829404569" sldId="2147483036"/>
        </pc:sldMkLst>
        <pc:spChg chg="mod">
          <ac:chgData name="Pietu Kovac, Cecile" userId="59991eea-4b37-49e3-aedd-3854432fdc28" providerId="ADAL" clId="{1420C158-E524-4FB7-B522-D6DFFF1706E4}" dt="2026-04-22T17:31:57.124" v="361" actId="6549"/>
          <ac:spMkLst>
            <pc:docMk/>
            <pc:sldMk cId="1829404569" sldId="2147483036"/>
            <ac:spMk id="2" creationId="{F1E9AD89-D41B-71FA-4ADD-807403C52C58}"/>
          </ac:spMkLst>
        </pc:spChg>
        <pc:spChg chg="add mod">
          <ac:chgData name="Pietu Kovac, Cecile" userId="59991eea-4b37-49e3-aedd-3854432fdc28" providerId="ADAL" clId="{1420C158-E524-4FB7-B522-D6DFFF1706E4}" dt="2026-04-22T17:04:42.520" v="174" actId="14100"/>
          <ac:spMkLst>
            <pc:docMk/>
            <pc:sldMk cId="1829404569" sldId="2147483036"/>
            <ac:spMk id="6" creationId="{BCD139D6-055F-D921-A6D5-025590FFDDC3}"/>
          </ac:spMkLst>
        </pc:spChg>
        <pc:spChg chg="add mod">
          <ac:chgData name="Pietu Kovac, Cecile" userId="59991eea-4b37-49e3-aedd-3854432fdc28" providerId="ADAL" clId="{1420C158-E524-4FB7-B522-D6DFFF1706E4}" dt="2026-04-22T17:04:31.162" v="172" actId="14100"/>
          <ac:spMkLst>
            <pc:docMk/>
            <pc:sldMk cId="1829404569" sldId="2147483036"/>
            <ac:spMk id="7" creationId="{62FD84CC-EDFF-2AC0-9AD1-0536DE61DA73}"/>
          </ac:spMkLst>
        </pc:spChg>
        <pc:picChg chg="add mod">
          <ac:chgData name="Pietu Kovac, Cecile" userId="59991eea-4b37-49e3-aedd-3854432fdc28" providerId="ADAL" clId="{1420C158-E524-4FB7-B522-D6DFFF1706E4}" dt="2026-04-22T17:02:25.863" v="153" actId="1076"/>
          <ac:picMkLst>
            <pc:docMk/>
            <pc:sldMk cId="1829404569" sldId="2147483036"/>
            <ac:picMk id="5" creationId="{482637B3-0696-821B-068C-CA4A7630E1CF}"/>
          </ac:picMkLst>
        </pc:picChg>
        <pc:picChg chg="del">
          <ac:chgData name="Pietu Kovac, Cecile" userId="59991eea-4b37-49e3-aedd-3854432fdc28" providerId="ADAL" clId="{1420C158-E524-4FB7-B522-D6DFFF1706E4}" dt="2026-04-22T17:01:59.150" v="149" actId="478"/>
          <ac:picMkLst>
            <pc:docMk/>
            <pc:sldMk cId="1829404569" sldId="2147483036"/>
            <ac:picMk id="8" creationId="{7159CF0B-EF3F-2FB7-3215-DE15B063EA1E}"/>
          </ac:picMkLst>
        </pc:picChg>
        <pc:picChg chg="del">
          <ac:chgData name="Pietu Kovac, Cecile" userId="59991eea-4b37-49e3-aedd-3854432fdc28" providerId="ADAL" clId="{1420C158-E524-4FB7-B522-D6DFFF1706E4}" dt="2026-04-22T17:02:01.024" v="150" actId="478"/>
          <ac:picMkLst>
            <pc:docMk/>
            <pc:sldMk cId="1829404569" sldId="2147483036"/>
            <ac:picMk id="10" creationId="{AEE235AB-7492-B43F-AFE6-2FE12C4F9C0A}"/>
          </ac:picMkLst>
        </pc:picChg>
      </pc:sldChg>
      <pc:sldChg chg="del">
        <pc:chgData name="Pietu Kovac, Cecile" userId="59991eea-4b37-49e3-aedd-3854432fdc28" providerId="ADAL" clId="{1420C158-E524-4FB7-B522-D6DFFF1706E4}" dt="2026-04-22T09:09:48.239" v="8" actId="47"/>
        <pc:sldMkLst>
          <pc:docMk/>
          <pc:sldMk cId="2779145734" sldId="2147483036"/>
        </pc:sldMkLst>
      </pc:sldChg>
      <pc:sldChg chg="modSp add mod">
        <pc:chgData name="Pietu Kovac, Cecile" userId="59991eea-4b37-49e3-aedd-3854432fdc28" providerId="ADAL" clId="{1420C158-E524-4FB7-B522-D6DFFF1706E4}" dt="2026-04-22T17:32:47.791" v="375" actId="20577"/>
        <pc:sldMkLst>
          <pc:docMk/>
          <pc:sldMk cId="3052149208" sldId="2147483037"/>
        </pc:sldMkLst>
        <pc:spChg chg="mod">
          <ac:chgData name="Pietu Kovac, Cecile" userId="59991eea-4b37-49e3-aedd-3854432fdc28" providerId="ADAL" clId="{1420C158-E524-4FB7-B522-D6DFFF1706E4}" dt="2026-04-22T17:32:47.791" v="375" actId="20577"/>
          <ac:spMkLst>
            <pc:docMk/>
            <pc:sldMk cId="3052149208" sldId="2147483037"/>
            <ac:spMk id="2" creationId="{D51E60FA-0FEE-C075-70DC-2D66E2E5EF85}"/>
          </ac:spMkLst>
        </pc:spChg>
      </pc:sldChg>
      <pc:sldChg chg="del">
        <pc:chgData name="Pietu Kovac, Cecile" userId="59991eea-4b37-49e3-aedd-3854432fdc28" providerId="ADAL" clId="{1420C158-E524-4FB7-B522-D6DFFF1706E4}" dt="2026-04-22T09:09:05.620" v="3" actId="47"/>
        <pc:sldMkLst>
          <pc:docMk/>
          <pc:sldMk cId="3589178318" sldId="2147483037"/>
        </pc:sldMkLst>
      </pc:sldChg>
      <pc:sldChg chg="del">
        <pc:chgData name="Pietu Kovac, Cecile" userId="59991eea-4b37-49e3-aedd-3854432fdc28" providerId="ADAL" clId="{1420C158-E524-4FB7-B522-D6DFFF1706E4}" dt="2026-04-22T09:09:03.603" v="1" actId="47"/>
        <pc:sldMkLst>
          <pc:docMk/>
          <pc:sldMk cId="955920486" sldId="2147483038"/>
        </pc:sldMkLst>
      </pc:sldChg>
      <pc:sldChg chg="addSp delSp modSp add mod ord">
        <pc:chgData name="Pietu Kovac, Cecile" userId="59991eea-4b37-49e3-aedd-3854432fdc28" providerId="ADAL" clId="{1420C158-E524-4FB7-B522-D6DFFF1706E4}" dt="2026-04-22T17:33:39.191" v="408" actId="20577"/>
        <pc:sldMkLst>
          <pc:docMk/>
          <pc:sldMk cId="3900171518" sldId="2147483038"/>
        </pc:sldMkLst>
        <pc:spChg chg="mod">
          <ac:chgData name="Pietu Kovac, Cecile" userId="59991eea-4b37-49e3-aedd-3854432fdc28" providerId="ADAL" clId="{1420C158-E524-4FB7-B522-D6DFFF1706E4}" dt="2026-04-22T17:33:39.191" v="408" actId="20577"/>
          <ac:spMkLst>
            <pc:docMk/>
            <pc:sldMk cId="3900171518" sldId="2147483038"/>
            <ac:spMk id="2" creationId="{B88EA705-B5E7-4C03-7272-31B72E4D0BA8}"/>
          </ac:spMkLst>
        </pc:spChg>
        <pc:spChg chg="mod">
          <ac:chgData name="Pietu Kovac, Cecile" userId="59991eea-4b37-49e3-aedd-3854432fdc28" providerId="ADAL" clId="{1420C158-E524-4FB7-B522-D6DFFF1706E4}" dt="2026-04-22T17:18:05.369" v="256" actId="1076"/>
          <ac:spMkLst>
            <pc:docMk/>
            <pc:sldMk cId="3900171518" sldId="2147483038"/>
            <ac:spMk id="6" creationId="{B3EE6D39-456E-09EC-6937-656C9999F608}"/>
          </ac:spMkLst>
        </pc:spChg>
        <pc:spChg chg="del mod">
          <ac:chgData name="Pietu Kovac, Cecile" userId="59991eea-4b37-49e3-aedd-3854432fdc28" providerId="ADAL" clId="{1420C158-E524-4FB7-B522-D6DFFF1706E4}" dt="2026-04-22T17:17:31.546" v="248" actId="478"/>
          <ac:spMkLst>
            <pc:docMk/>
            <pc:sldMk cId="3900171518" sldId="2147483038"/>
            <ac:spMk id="7" creationId="{833C9FD0-CC31-7CA1-640F-4AF2D6578469}"/>
          </ac:spMkLst>
        </pc:spChg>
        <pc:spChg chg="add mod">
          <ac:chgData name="Pietu Kovac, Cecile" userId="59991eea-4b37-49e3-aedd-3854432fdc28" providerId="ADAL" clId="{1420C158-E524-4FB7-B522-D6DFFF1706E4}" dt="2026-04-22T17:18:35.249" v="262" actId="14100"/>
          <ac:spMkLst>
            <pc:docMk/>
            <pc:sldMk cId="3900171518" sldId="2147483038"/>
            <ac:spMk id="9" creationId="{067798D2-B030-B729-62B2-5EF27B5C2097}"/>
          </ac:spMkLst>
        </pc:spChg>
        <pc:picChg chg="del">
          <ac:chgData name="Pietu Kovac, Cecile" userId="59991eea-4b37-49e3-aedd-3854432fdc28" providerId="ADAL" clId="{1420C158-E524-4FB7-B522-D6DFFF1706E4}" dt="2026-04-22T17:12:54.239" v="242" actId="478"/>
          <ac:picMkLst>
            <pc:docMk/>
            <pc:sldMk cId="3900171518" sldId="2147483038"/>
            <ac:picMk id="5" creationId="{DFAF13C8-2000-A53E-933E-97574A84B0C3}"/>
          </ac:picMkLst>
        </pc:picChg>
        <pc:picChg chg="add mod">
          <ac:chgData name="Pietu Kovac, Cecile" userId="59991eea-4b37-49e3-aedd-3854432fdc28" providerId="ADAL" clId="{1420C158-E524-4FB7-B522-D6DFFF1706E4}" dt="2026-04-22T17:14:07.269" v="245" actId="1076"/>
          <ac:picMkLst>
            <pc:docMk/>
            <pc:sldMk cId="3900171518" sldId="2147483038"/>
            <ac:picMk id="8" creationId="{950E9EF5-9558-8386-D4D9-1DB372CCE38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07246-784F-4D47-8D8E-B8937E6D5DE9}" type="datetimeFigureOut">
              <a:rPr lang="fr-FR" smtClean="0"/>
              <a:t>22/04/2026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081723-1F34-4A5B-91A5-1F9DEEC1FC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696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divider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79" y="356401"/>
            <a:ext cx="11366183" cy="59436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379A1C-CA8D-054D-117D-A80F4FCED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0763" y="6370638"/>
            <a:ext cx="596900" cy="3651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t>Page </a:t>
            </a:r>
            <a:fld id="{3BDD57CB-39F4-4E99-9331-6FB6980D639E}" type="slidenum">
              <a:rPr smtClean="0"/>
              <a:pPr>
                <a:defRPr/>
              </a:pPr>
              <a:t>‹N°›</a:t>
            </a:fld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5733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A79849-CEA9-954F-A7AC-4B237A8AB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356401"/>
            <a:ext cx="11365992" cy="5943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C8FF8-7223-7E4E-B6DF-8223A5D80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714500"/>
            <a:ext cx="11353800" cy="446246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0" lvl="0" indent="0" algn="l" defTabSz="228623" rtl="0" eaLnBrk="1" latinLnBrk="0" hangingPunct="1">
              <a:spcBef>
                <a:spcPts val="1200"/>
              </a:spcBef>
              <a:spcAft>
                <a:spcPts val="600"/>
              </a:spcAft>
              <a:buFont typeface="Sage Text" panose="02010503040201060103" pitchFamily="50" charset="0"/>
              <a:buNone/>
            </a:pPr>
            <a:r>
              <a:rPr lang="en-US"/>
              <a:t>Click to edit Master text styles</a:t>
            </a:r>
          </a:p>
          <a:p>
            <a:pPr marL="0" lvl="1" indent="0" algn="l" defTabSz="228623" rtl="0" eaLnBrk="1" latinLnBrk="0" hangingPunct="1">
              <a:spcBef>
                <a:spcPts val="1200"/>
              </a:spcBef>
              <a:spcAft>
                <a:spcPts val="600"/>
              </a:spcAft>
              <a:buFont typeface="Sage Text" panose="02010503040201060103" pitchFamily="50" charset="0"/>
              <a:buNone/>
            </a:pPr>
            <a:r>
              <a:rPr lang="en-US"/>
              <a:t>Second level</a:t>
            </a:r>
          </a:p>
          <a:p>
            <a:pPr marL="0" lvl="2" indent="0" algn="l" defTabSz="228623" rtl="0" eaLnBrk="1" latinLnBrk="0" hangingPunct="1">
              <a:spcBef>
                <a:spcPts val="1200"/>
              </a:spcBef>
              <a:spcAft>
                <a:spcPts val="600"/>
              </a:spcAft>
              <a:buFont typeface="Sage Text" panose="02010503040201060103" pitchFamily="50" charset="0"/>
              <a:buNone/>
            </a:pPr>
            <a:r>
              <a:rPr lang="en-US"/>
              <a:t>Third level</a:t>
            </a:r>
          </a:p>
          <a:p>
            <a:pPr marL="0" lvl="3" indent="0" algn="l" defTabSz="228623" rtl="0" eaLnBrk="1" latinLnBrk="0" hangingPunct="1">
              <a:spcBef>
                <a:spcPts val="1200"/>
              </a:spcBef>
              <a:spcAft>
                <a:spcPts val="600"/>
              </a:spcAft>
              <a:buFont typeface="Sage Text" panose="02010503040201060103" pitchFamily="50" charset="0"/>
              <a:buNone/>
            </a:pPr>
            <a:r>
              <a:rPr lang="en-US"/>
              <a:t>Fourth level</a:t>
            </a:r>
          </a:p>
          <a:p>
            <a:pPr marL="0" lvl="4" indent="0" algn="l" defTabSz="228623" rtl="0" eaLnBrk="1" latinLnBrk="0" hangingPunct="1">
              <a:spcBef>
                <a:spcPts val="1200"/>
              </a:spcBef>
              <a:spcAft>
                <a:spcPts val="600"/>
              </a:spcAft>
              <a:buFont typeface="Sage Text" panose="02010503040201060103" pitchFamily="50" charset="0"/>
              <a:buNone/>
            </a:pPr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6E03B-B244-104E-BEF4-4E2FA17FA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33125" y="6363843"/>
            <a:ext cx="832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41279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900" b="0" i="0" u="none" strike="noStrike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Sage Text Light" panose="02010303040201060103" pitchFamily="2" charset="77"/>
                <a:ea typeface="Sage Text" panose="02010503040201060103" pitchFamily="50" charset="0"/>
                <a:cs typeface="Sage Text" panose="02010503040201060103" pitchFamily="50" charset="0"/>
                <a:sym typeface="Sage Text" panose="02010503040201060103" pitchFamily="50" charset="0"/>
              </a:defRPr>
            </a:lvl1pPr>
          </a:lstStyle>
          <a:p>
            <a:r>
              <a:rPr lang="en-US"/>
              <a:t>Page </a:t>
            </a:r>
            <a:fld id="{888928BD-9DD5-4B49-B597-3FD2BD4272DD}" type="slidenum">
              <a:rPr smtClean="0"/>
              <a:pPr/>
              <a:t>‹N°›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79AB74-5C78-464A-8D7C-9E04A80E79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17698" y="6364150"/>
            <a:ext cx="597151" cy="3342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2CB362-2A35-B340-BB2E-3C8352599C6A}"/>
              </a:ext>
            </a:extLst>
          </p:cNvPr>
          <p:cNvSpPr txBox="1"/>
          <p:nvPr userDrawn="1"/>
        </p:nvSpPr>
        <p:spPr>
          <a:xfrm>
            <a:off x="4495384" y="6292500"/>
            <a:ext cx="3201234" cy="3693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 defTabSz="412667" hangingPunct="0"/>
            <a:endParaRPr lang="en-GB" sz="900" kern="0">
              <a:solidFill>
                <a:srgbClr val="00D638"/>
              </a:solidFill>
              <a:latin typeface="Sage Text Light" panose="02010303040201060103" pitchFamily="2" charset="77"/>
              <a:cs typeface="Sage Text" panose="02010503040201060103" pitchFamily="50" charset="0"/>
              <a:sym typeface="Sage Text" panose="02010503040201060103" pitchFamily="50" charset="0"/>
            </a:endParaRPr>
          </a:p>
          <a:p>
            <a:pPr algn="ctr" defTabSz="412667" hangingPunct="0"/>
            <a:r>
              <a:rPr lang="en-GB" sz="900" kern="0">
                <a:solidFill>
                  <a:srgbClr val="00D638"/>
                </a:solidFill>
                <a:latin typeface="Sage Text Light" panose="02010303040201060103" pitchFamily="2" charset="77"/>
                <a:cs typeface="Sage Text" panose="02010503040201060103" pitchFamily="50" charset="0"/>
                <a:sym typeface="Sage Text" panose="02010503040201060103" pitchFamily="50" charset="0"/>
              </a:rPr>
              <a:t>© 2025 The Sage Group plc, or its licensors. All rights reserved.</a:t>
            </a: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529984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bg1"/>
          </a:solidFill>
          <a:latin typeface="Sage Headline Black" panose="02010A03040201060103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age Text" panose="02010503040201060103" pitchFamily="50" charset="0"/>
        <a:buChar char="•"/>
        <a:defRPr lang="en-US" sz="2001" b="0" i="0" kern="1200" dirty="0" smtClean="0">
          <a:solidFill>
            <a:schemeClr val="bg1"/>
          </a:solidFill>
          <a:latin typeface="Sage Text" panose="02010503040201060103" pitchFamily="2" charset="77"/>
          <a:ea typeface="+mn-ea"/>
          <a:cs typeface="+mn-cs"/>
        </a:defRPr>
      </a:lvl1pPr>
      <a:lvl2pPr marL="342900" indent="-342900" algn="l" defTabSz="914400" rtl="0" eaLnBrk="1" latinLnBrk="0" hangingPunct="1">
        <a:lnSpc>
          <a:spcPct val="100000"/>
        </a:lnSpc>
        <a:spcBef>
          <a:spcPts val="500"/>
        </a:spcBef>
        <a:buFont typeface="Sage Text" panose="02010503040201060103" pitchFamily="50" charset="0"/>
        <a:buChar char="•"/>
        <a:defRPr lang="en-US" sz="2001" b="0" i="0" kern="1200" dirty="0" smtClean="0">
          <a:solidFill>
            <a:schemeClr val="bg1"/>
          </a:solidFill>
          <a:latin typeface="Sage Text" panose="02010503040201060103" pitchFamily="2" charset="77"/>
          <a:ea typeface="+mn-ea"/>
          <a:cs typeface="+mn-cs"/>
        </a:defRPr>
      </a:lvl2pPr>
      <a:lvl3pPr marL="685800" indent="-342900" algn="l" defTabSz="914400" rtl="0" eaLnBrk="1" latinLnBrk="0" hangingPunct="1">
        <a:lnSpc>
          <a:spcPct val="100000"/>
        </a:lnSpc>
        <a:spcBef>
          <a:spcPts val="500"/>
        </a:spcBef>
        <a:buFont typeface="Sage Text" panose="02010503040201060103" pitchFamily="50" charset="0"/>
        <a:buChar char="•"/>
        <a:defRPr lang="en-US" sz="1801" b="0" i="0" kern="1200" dirty="0" smtClean="0">
          <a:solidFill>
            <a:schemeClr val="bg1"/>
          </a:solidFill>
          <a:latin typeface="Sage Text" panose="02010503040201060103" pitchFamily="2" charset="77"/>
          <a:ea typeface="+mn-ea"/>
          <a:cs typeface="+mn-cs"/>
        </a:defRPr>
      </a:lvl3pPr>
      <a:lvl4pPr marL="974725" indent="-285750" algn="l" defTabSz="914400" rtl="0" eaLnBrk="1" latinLnBrk="0" hangingPunct="1">
        <a:lnSpc>
          <a:spcPct val="100000"/>
        </a:lnSpc>
        <a:spcBef>
          <a:spcPts val="500"/>
        </a:spcBef>
        <a:buFont typeface="Sage Text" panose="02010503040201060103" pitchFamily="50" charset="0"/>
        <a:buChar char="•"/>
        <a:defRPr lang="en-US" sz="1600" b="0" i="0" kern="1200" dirty="0" smtClean="0">
          <a:solidFill>
            <a:schemeClr val="bg1"/>
          </a:solidFill>
          <a:latin typeface="Sage Text" panose="02010503040201060103" pitchFamily="2" charset="77"/>
          <a:ea typeface="+mn-ea"/>
          <a:cs typeface="+mn-cs"/>
        </a:defRPr>
      </a:lvl4pPr>
      <a:lvl5pPr marL="1314450" indent="-285750" algn="l" defTabSz="914400" rtl="0" eaLnBrk="1" latinLnBrk="0" hangingPunct="1">
        <a:lnSpc>
          <a:spcPct val="100000"/>
        </a:lnSpc>
        <a:spcBef>
          <a:spcPts val="500"/>
        </a:spcBef>
        <a:buFont typeface="Sage Text" panose="02010503040201060103" pitchFamily="50" charset="0"/>
        <a:buChar char="•"/>
        <a:defRPr lang="en-US" sz="1400" b="0" i="0" kern="1200" dirty="0">
          <a:solidFill>
            <a:schemeClr val="bg1"/>
          </a:solidFill>
          <a:latin typeface="Sage Text" panose="02010503040201060103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Sage Text" panose="02010503040201060103" pitchFamily="50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Sage Text" panose="02010503040201060103" pitchFamily="50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Sage Text" panose="02010503040201060103" pitchFamily="50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Sage Text" panose="02010503040201060103" pitchFamily="50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pos="3048">
          <p15:clr>
            <a:srgbClr val="F26B43"/>
          </p15:clr>
        </p15:guide>
        <p15:guide id="5" pos="3744">
          <p15:clr>
            <a:srgbClr val="F26B43"/>
          </p15:clr>
        </p15:guide>
        <p15:guide id="6" orient="horz" pos="504">
          <p15:clr>
            <a:srgbClr val="F26B43"/>
          </p15:clr>
        </p15:guide>
        <p15:guide id="7" orient="horz" pos="888">
          <p15:clr>
            <a:srgbClr val="F26B43"/>
          </p15:clr>
        </p15:guide>
        <p15:guide id="8" orient="horz" pos="1080">
          <p15:clr>
            <a:srgbClr val="F26B43"/>
          </p15:clr>
        </p15:guide>
        <p15:guide id="9" orient="horz" pos="3912">
          <p15:clr>
            <a:srgbClr val="F26B43"/>
          </p15:clr>
        </p15:guide>
        <p15:guide id="10" orient="horz" pos="4152">
          <p15:clr>
            <a:srgbClr val="F26B43"/>
          </p15:clr>
        </p15:guide>
        <p15:guide id="11" orient="horz" pos="3504">
          <p15:clr>
            <a:srgbClr val="F26B43"/>
          </p15:clr>
        </p15:guide>
        <p15:guide id="12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C67EE-5472-58F6-FAB5-B12B61E64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54CBF4-04EA-DEF0-CF6D-37AB1623F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08" y="2598667"/>
            <a:ext cx="11366183" cy="754523"/>
          </a:xfrm>
        </p:spPr>
        <p:txBody>
          <a:bodyPr/>
          <a:lstStyle/>
          <a:p>
            <a:r>
              <a:rPr lang="fr-FR" dirty="0" err="1"/>
              <a:t>Onboarding</a:t>
            </a:r>
            <a:r>
              <a:rPr lang="fr-FR" dirty="0"/>
              <a:t> des sociétés dans Sage Network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EC1840F-7E5E-C161-2165-263095F82A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3399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4EB6A-A182-8A13-7FCE-4B94A429B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8EA705-B5E7-4C03-7272-31B72E4D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356400"/>
            <a:ext cx="11366183" cy="754523"/>
          </a:xfrm>
        </p:spPr>
        <p:txBody>
          <a:bodyPr/>
          <a:lstStyle/>
          <a:p>
            <a:r>
              <a:rPr lang="fr-FR" dirty="0"/>
              <a:t>Etape 5 : </a:t>
            </a:r>
            <a:r>
              <a:rPr lang="fr-FR" dirty="0" err="1"/>
              <a:t>Onboarding</a:t>
            </a:r>
            <a:r>
              <a:rPr lang="fr-FR" dirty="0"/>
              <a:t> Société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B527A5D-422E-F72F-FF40-8701CBCF20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10</a:t>
            </a:fld>
            <a:endParaRPr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72F5FB0-8FF4-81E3-4D17-D4D3B7D72437}"/>
              </a:ext>
            </a:extLst>
          </p:cNvPr>
          <p:cNvSpPr txBox="1"/>
          <p:nvPr/>
        </p:nvSpPr>
        <p:spPr>
          <a:xfrm>
            <a:off x="3767298" y="292253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fr-FR" sz="1600" b="0" i="0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B3EE6D39-456E-09EC-6937-656C9999F608}"/>
              </a:ext>
            </a:extLst>
          </p:cNvPr>
          <p:cNvSpPr/>
          <p:nvPr/>
        </p:nvSpPr>
        <p:spPr>
          <a:xfrm>
            <a:off x="5486400" y="4197128"/>
            <a:ext cx="4606506" cy="822350"/>
          </a:xfrm>
          <a:prstGeom prst="wedgeRoundRectCallout">
            <a:avLst>
              <a:gd name="adj1" fmla="val -39856"/>
              <a:gd name="adj2" fmla="val -95916"/>
              <a:gd name="adj3" fmla="val 16667"/>
            </a:avLst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50E9EF5-9558-8386-D4D9-1DB372CCE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79" y="1231758"/>
            <a:ext cx="9583947" cy="24159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7798D2-B030-B729-62B2-5EF27B5C2097}"/>
              </a:ext>
            </a:extLst>
          </p:cNvPr>
          <p:cNvSpPr txBox="1"/>
          <p:nvPr/>
        </p:nvSpPr>
        <p:spPr>
          <a:xfrm>
            <a:off x="5607170" y="4268006"/>
            <a:ext cx="4388256" cy="588666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algn="l"/>
            <a:r>
              <a:rPr lang="fr-FR" sz="12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Il est nécessaire de lancer la récupération des tâches de synchronisation après l’</a:t>
            </a:r>
            <a:r>
              <a:rPr lang="fr-FR" sz="1200" b="0" i="0" dirty="0" err="1">
                <a:solidFill>
                  <a:schemeClr val="bg1"/>
                </a:solidFill>
                <a:latin typeface="Sage Text" panose="02010503040201060103" pitchFamily="2" charset="77"/>
              </a:rPr>
              <a:t>onboarding</a:t>
            </a:r>
            <a:r>
              <a:rPr lang="fr-FR" sz="12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 pour mettre </a:t>
            </a:r>
            <a:r>
              <a:rPr lang="fr-FR" sz="1200" b="0" i="0" dirty="0" err="1">
                <a:solidFill>
                  <a:schemeClr val="bg1"/>
                </a:solidFill>
                <a:latin typeface="Sage Text" panose="02010503040201060103" pitchFamily="2" charset="77"/>
              </a:rPr>
              <a:t>l’access</a:t>
            </a:r>
            <a:r>
              <a:rPr lang="fr-FR" sz="12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 point ID &amp; </a:t>
            </a:r>
            <a:r>
              <a:rPr lang="fr-FR" sz="1200" b="0" i="0" dirty="0" err="1">
                <a:solidFill>
                  <a:schemeClr val="bg1"/>
                </a:solidFill>
                <a:latin typeface="Sage Text" panose="02010503040201060103" pitchFamily="2" charset="77"/>
              </a:rPr>
              <a:t>name</a:t>
            </a:r>
            <a:r>
              <a:rPr lang="fr-FR" sz="12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 de la PA</a:t>
            </a:r>
          </a:p>
        </p:txBody>
      </p:sp>
    </p:spTree>
    <p:extLst>
      <p:ext uri="{BB962C8B-B14F-4D97-AF65-F5344CB8AC3E}">
        <p14:creationId xmlns:p14="http://schemas.microsoft.com/office/powerpoint/2010/main" val="3900171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A80DA-B042-F655-6CD3-7078854C2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D39E09-BC23-7EAE-E44A-58A02BFE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356400"/>
            <a:ext cx="11366183" cy="754523"/>
          </a:xfrm>
        </p:spPr>
        <p:txBody>
          <a:bodyPr/>
          <a:lstStyle/>
          <a:p>
            <a:r>
              <a:rPr lang="fr-FR" dirty="0" err="1"/>
              <a:t>Onboarding</a:t>
            </a:r>
            <a:r>
              <a:rPr lang="fr-FR" dirty="0"/>
              <a:t> des sociétés dans Sage Network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1AD98EB-2169-EA70-E3BA-783CD361A7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2</a:t>
            </a:fld>
            <a:endParaRPr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4FB808-859B-247D-9CF2-1D7C12FE4E92}"/>
              </a:ext>
            </a:extLst>
          </p:cNvPr>
          <p:cNvSpPr txBox="1"/>
          <p:nvPr/>
        </p:nvSpPr>
        <p:spPr>
          <a:xfrm>
            <a:off x="411479" y="993822"/>
            <a:ext cx="11475722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dirty="0">
                <a:solidFill>
                  <a:schemeClr val="bg1"/>
                </a:solidFill>
              </a:rPr>
              <a:t>L’ « </a:t>
            </a:r>
            <a:r>
              <a:rPr lang="fr-FR" sz="1600" dirty="0" err="1">
                <a:solidFill>
                  <a:schemeClr val="bg1"/>
                </a:solidFill>
              </a:rPr>
              <a:t>onboarding</a:t>
            </a:r>
            <a:r>
              <a:rPr lang="fr-FR" sz="1600" dirty="0">
                <a:solidFill>
                  <a:schemeClr val="bg1"/>
                </a:solidFill>
              </a:rPr>
              <a:t> » consiste à créer un environnement Sage Network connecté à Sage X3 de façon authentifiée et sécurisée. </a:t>
            </a:r>
          </a:p>
          <a:p>
            <a:r>
              <a:rPr lang="fr-FR" sz="1600" dirty="0">
                <a:solidFill>
                  <a:schemeClr val="bg1"/>
                </a:solidFill>
              </a:rPr>
              <a:t>Cet environnement Cloud, en fait un </a:t>
            </a:r>
            <a:r>
              <a:rPr lang="fr-FR" sz="1600" b="1" dirty="0">
                <a:solidFill>
                  <a:schemeClr val="bg1"/>
                </a:solidFill>
              </a:rPr>
              <a:t>tenant</a:t>
            </a:r>
            <a:r>
              <a:rPr lang="fr-FR" sz="1600" dirty="0">
                <a:solidFill>
                  <a:schemeClr val="bg1"/>
                </a:solidFill>
              </a:rPr>
              <a:t>, est l’espace dans lequel les données sociétés, clients et fournisseurs seront synchronisées et où tous les flux de facture et de statut électronique in/out transitent.</a:t>
            </a:r>
          </a:p>
          <a:p>
            <a:r>
              <a:rPr lang="fr-FR" sz="1600" dirty="0">
                <a:solidFill>
                  <a:schemeClr val="bg1"/>
                </a:solidFill>
              </a:rPr>
              <a:t> </a:t>
            </a:r>
          </a:p>
          <a:p>
            <a:r>
              <a:rPr lang="fr-FR" sz="1600" dirty="0">
                <a:solidFill>
                  <a:schemeClr val="bg1"/>
                </a:solidFill>
              </a:rPr>
              <a:t>Le tenant Sage Network est géré au niveau de la société au sens X3 du terme. Cela permet de déployer la facturation électronique société par société. </a:t>
            </a:r>
          </a:p>
          <a:p>
            <a:endParaRPr lang="fr-FR" sz="1600" dirty="0">
              <a:solidFill>
                <a:schemeClr val="bg1"/>
              </a:solidFill>
              <a:latin typeface="Sage Text" panose="02010503040201060103" pitchFamily="2" charset="77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68D747F-F9E0-A856-2C12-ED1AF7026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52" y="2537249"/>
            <a:ext cx="2733672" cy="3413396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F8BFA9EB-DBE6-0F16-7E45-41C3B4475874}"/>
              </a:ext>
            </a:extLst>
          </p:cNvPr>
          <p:cNvGrpSpPr/>
          <p:nvPr/>
        </p:nvGrpSpPr>
        <p:grpSpPr>
          <a:xfrm>
            <a:off x="3490624" y="4243947"/>
            <a:ext cx="2752904" cy="644661"/>
            <a:chOff x="2823403" y="3176943"/>
            <a:chExt cx="1848612" cy="391480"/>
          </a:xfrm>
        </p:grpSpPr>
        <p:sp>
          <p:nvSpPr>
            <p:cNvPr id="11" name="Bulle narrative : rectangle à coins arrondis 10">
              <a:extLst>
                <a:ext uri="{FF2B5EF4-FFF2-40B4-BE49-F238E27FC236}">
                  <a16:creationId xmlns:a16="http://schemas.microsoft.com/office/drawing/2014/main" id="{F5D39A08-DA1E-1A2F-6E20-3B44A548865B}"/>
                </a:ext>
              </a:extLst>
            </p:cNvPr>
            <p:cNvSpPr/>
            <p:nvPr/>
          </p:nvSpPr>
          <p:spPr>
            <a:xfrm>
              <a:off x="2823403" y="3176943"/>
              <a:ext cx="1848612" cy="391480"/>
            </a:xfrm>
            <a:prstGeom prst="wedgeRoundRectCallout">
              <a:avLst>
                <a:gd name="adj1" fmla="val -54941"/>
                <a:gd name="adj2" fmla="val 130842"/>
                <a:gd name="adj3" fmla="val 16667"/>
              </a:avLst>
            </a:prstGeom>
            <a:noFill/>
            <a:ln w="38100" cap="rnd">
              <a:solidFill>
                <a:schemeClr val="tx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 dirty="0" err="1">
                <a:solidFill>
                  <a:schemeClr val="tx1"/>
                </a:solidFill>
                <a:latin typeface="Sage Text" panose="02010503040201060103" pitchFamily="2" charset="77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37B3AE25-E554-BD82-EE99-16341E7F3D0B}"/>
                </a:ext>
              </a:extLst>
            </p:cNvPr>
            <p:cNvSpPr txBox="1"/>
            <p:nvPr/>
          </p:nvSpPr>
          <p:spPr>
            <a:xfrm>
              <a:off x="2868590" y="3211518"/>
              <a:ext cx="1758237" cy="3569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fr-FR" sz="1600" b="0" i="0" dirty="0">
                  <a:solidFill>
                    <a:schemeClr val="bg1"/>
                  </a:solidFill>
                  <a:latin typeface="Sage Text" panose="02010503040201060103" pitchFamily="2" charset="77"/>
                </a:rPr>
                <a:t>Connecter à Sage X3 avec votre Sage 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7539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16E99-59DD-D5DA-3D8F-85D3280D1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9C989B-4F7D-47F4-DB27-22CA1C19A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356400"/>
            <a:ext cx="11366183" cy="754523"/>
          </a:xfrm>
        </p:spPr>
        <p:txBody>
          <a:bodyPr/>
          <a:lstStyle/>
          <a:p>
            <a:r>
              <a:rPr lang="fr-FR" dirty="0"/>
              <a:t>Etape 1 : </a:t>
            </a:r>
            <a:r>
              <a:rPr lang="fr-FR" dirty="0" err="1"/>
              <a:t>Onboarding</a:t>
            </a:r>
            <a:r>
              <a:rPr lang="fr-FR" dirty="0"/>
              <a:t> société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B7AE342-1869-A8D5-9D22-6FBCADF691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3</a:t>
            </a:fld>
            <a:endParaRPr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3DEFC65-EDFD-BC56-07D6-A29A6D5019E2}"/>
              </a:ext>
            </a:extLst>
          </p:cNvPr>
          <p:cNvSpPr txBox="1"/>
          <p:nvPr/>
        </p:nvSpPr>
        <p:spPr>
          <a:xfrm>
            <a:off x="3767298" y="292253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fr-FR" sz="1600" b="0" i="0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931D82B-071D-EA89-5808-EB2E8482EED0}"/>
              </a:ext>
            </a:extLst>
          </p:cNvPr>
          <p:cNvSpPr/>
          <p:nvPr/>
        </p:nvSpPr>
        <p:spPr>
          <a:xfrm>
            <a:off x="8786191" y="1669774"/>
            <a:ext cx="1009816" cy="246490"/>
          </a:xfrm>
          <a:prstGeom prst="roundRect">
            <a:avLst/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3C037F5-39CF-DE6F-E10F-FAE0A6F2F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7652" y="2838616"/>
            <a:ext cx="3274714" cy="22252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2D86E9A-C4FD-0CD7-23AD-BCE4BFBFC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490" y="5247365"/>
            <a:ext cx="11068216" cy="802363"/>
          </a:xfrm>
          <a:prstGeom prst="rect">
            <a:avLst/>
          </a:prstGeom>
        </p:spPr>
      </p:pic>
      <p:pic>
        <p:nvPicPr>
          <p:cNvPr id="14" name="Graphique 13" descr="Flèche : courbe dans le sens des aiguilles d’une montre avec un remplissage uni">
            <a:extLst>
              <a:ext uri="{FF2B5EF4-FFF2-40B4-BE49-F238E27FC236}">
                <a16:creationId xmlns:a16="http://schemas.microsoft.com/office/drawing/2014/main" id="{8B7EE61B-B819-2D10-195D-8FEB69ADFB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9011341">
            <a:off x="9937145" y="1361932"/>
            <a:ext cx="914400" cy="1646615"/>
          </a:xfrm>
          <a:prstGeom prst="rect">
            <a:avLst/>
          </a:prstGeom>
        </p:spPr>
      </p:pic>
      <p:pic>
        <p:nvPicPr>
          <p:cNvPr id="15" name="Graphique 14" descr="Flèche : courbe dans le sens des aiguilles d’une montre avec un remplissage uni">
            <a:extLst>
              <a:ext uri="{FF2B5EF4-FFF2-40B4-BE49-F238E27FC236}">
                <a16:creationId xmlns:a16="http://schemas.microsoft.com/office/drawing/2014/main" id="{C3749B1F-091F-AC9E-634B-F1B3AC440F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150100" flipH="1">
            <a:off x="7440746" y="3709063"/>
            <a:ext cx="994999" cy="1646615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59DDE05-A111-F8D6-C9F5-60560E943CFB}"/>
              </a:ext>
            </a:extLst>
          </p:cNvPr>
          <p:cNvSpPr/>
          <p:nvPr/>
        </p:nvSpPr>
        <p:spPr>
          <a:xfrm>
            <a:off x="310101" y="5589767"/>
            <a:ext cx="914400" cy="365760"/>
          </a:xfrm>
          <a:prstGeom prst="roundRect">
            <a:avLst/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A439B24-F95C-2850-6ABE-F593AE79902B}"/>
              </a:ext>
            </a:extLst>
          </p:cNvPr>
          <p:cNvGrpSpPr/>
          <p:nvPr/>
        </p:nvGrpSpPr>
        <p:grpSpPr>
          <a:xfrm>
            <a:off x="246490" y="1110923"/>
            <a:ext cx="9557468" cy="2706451"/>
            <a:chOff x="246490" y="1110923"/>
            <a:chExt cx="9557468" cy="270645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9750751-F747-3C49-C79D-D10380A46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6490" y="1110923"/>
              <a:ext cx="9557468" cy="2706451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A5F081D-6557-FDC0-C2B2-8A7287C13F87}"/>
                </a:ext>
              </a:extLst>
            </p:cNvPr>
            <p:cNvSpPr/>
            <p:nvPr/>
          </p:nvSpPr>
          <p:spPr>
            <a:xfrm>
              <a:off x="310101" y="2206789"/>
              <a:ext cx="343209" cy="64979"/>
            </a:xfrm>
            <a:prstGeom prst="rect">
              <a:avLst/>
            </a:prstGeom>
            <a:solidFill>
              <a:schemeClr val="bg1"/>
            </a:solidFill>
            <a:ln w="3810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500" b="1" dirty="0">
                  <a:solidFill>
                    <a:schemeClr val="bg1">
                      <a:lumMod val="75000"/>
                    </a:schemeClr>
                  </a:solidFill>
                  <a:latin typeface="Sage Text" panose="02010503040201060103" pitchFamily="2" charset="77"/>
                </a:rPr>
                <a:t>CPK1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672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C43B4-B53E-255E-A8E4-AE54DCE92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84331-4F2B-ED5F-6892-319190FCB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08" y="138764"/>
            <a:ext cx="11366183" cy="754523"/>
          </a:xfrm>
        </p:spPr>
        <p:txBody>
          <a:bodyPr/>
          <a:lstStyle/>
          <a:p>
            <a:r>
              <a:rPr lang="fr-FR" dirty="0"/>
              <a:t>Etape 2 : </a:t>
            </a:r>
            <a:r>
              <a:rPr lang="fr-FR" dirty="0" err="1"/>
              <a:t>Onboarding</a:t>
            </a:r>
            <a:r>
              <a:rPr lang="fr-FR" dirty="0"/>
              <a:t> société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3111D28-EA60-5AE3-66FC-5257A93090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4</a:t>
            </a:fld>
            <a:endParaRPr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0EC394B-B63F-7203-ED9C-01ADBEB67078}"/>
              </a:ext>
            </a:extLst>
          </p:cNvPr>
          <p:cNvSpPr txBox="1"/>
          <p:nvPr/>
        </p:nvSpPr>
        <p:spPr>
          <a:xfrm>
            <a:off x="3767298" y="292253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fr-FR" sz="1600" b="0" i="0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F9E5C6-DB49-6B57-6A1E-1BEFFA13EAA2}"/>
              </a:ext>
            </a:extLst>
          </p:cNvPr>
          <p:cNvSpPr txBox="1"/>
          <p:nvPr/>
        </p:nvSpPr>
        <p:spPr>
          <a:xfrm>
            <a:off x="411479" y="696033"/>
            <a:ext cx="3593990" cy="25193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fr-FR" sz="16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Lier vos sociétés à votre organisation et l’inscrire au network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591483C-FB83-BFA9-139E-D8B1B74D264B}"/>
              </a:ext>
            </a:extLst>
          </p:cNvPr>
          <p:cNvSpPr/>
          <p:nvPr/>
        </p:nvSpPr>
        <p:spPr>
          <a:xfrm>
            <a:off x="508883" y="4301656"/>
            <a:ext cx="485030" cy="135172"/>
          </a:xfrm>
          <a:prstGeom prst="roundRect">
            <a:avLst/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23FB11C-EA78-0EB5-F827-BE66D0943305}"/>
              </a:ext>
            </a:extLst>
          </p:cNvPr>
          <p:cNvSpPr/>
          <p:nvPr/>
        </p:nvSpPr>
        <p:spPr>
          <a:xfrm>
            <a:off x="5670605" y="4301656"/>
            <a:ext cx="587072" cy="135172"/>
          </a:xfrm>
          <a:prstGeom prst="roundRect">
            <a:avLst/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pic>
        <p:nvPicPr>
          <p:cNvPr id="18" name="Graphique 17" descr="Flèche : courbe dans le sens des aiguilles d’une montre avec un remplissage uni">
            <a:extLst>
              <a:ext uri="{FF2B5EF4-FFF2-40B4-BE49-F238E27FC236}">
                <a16:creationId xmlns:a16="http://schemas.microsoft.com/office/drawing/2014/main" id="{6B9696DA-98ED-6F49-42CF-DF5776642F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412003">
            <a:off x="8481147" y="3598096"/>
            <a:ext cx="914400" cy="1002802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C6DDD9A2-946E-1B29-70D4-54669E65992A}"/>
              </a:ext>
            </a:extLst>
          </p:cNvPr>
          <p:cNvGrpSpPr/>
          <p:nvPr/>
        </p:nvGrpSpPr>
        <p:grpSpPr>
          <a:xfrm>
            <a:off x="438625" y="981186"/>
            <a:ext cx="7822910" cy="2221674"/>
            <a:chOff x="438625" y="981186"/>
            <a:chExt cx="7822910" cy="2221674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1643D67-0837-9A4D-CD72-C30AAE311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8625" y="981186"/>
              <a:ext cx="7822910" cy="222167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F624914-E9B3-6682-509F-9CB84BB8563B}"/>
                </a:ext>
              </a:extLst>
            </p:cNvPr>
            <p:cNvSpPr/>
            <p:nvPr/>
          </p:nvSpPr>
          <p:spPr>
            <a:xfrm>
              <a:off x="508883" y="1867188"/>
              <a:ext cx="343209" cy="64979"/>
            </a:xfrm>
            <a:prstGeom prst="rect">
              <a:avLst/>
            </a:prstGeom>
            <a:solidFill>
              <a:schemeClr val="bg1"/>
            </a:solidFill>
            <a:ln w="3810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500" b="1" dirty="0">
                  <a:solidFill>
                    <a:schemeClr val="bg1">
                      <a:lumMod val="75000"/>
                    </a:schemeClr>
                  </a:solidFill>
                  <a:latin typeface="Sage Text" panose="02010503040201060103" pitchFamily="2" charset="77"/>
                </a:rPr>
                <a:t>CPK1</a:t>
              </a:r>
            </a:p>
          </p:txBody>
        </p:sp>
      </p:grp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7F4B86D-1D67-91CD-6EE7-2495B5207267}"/>
              </a:ext>
            </a:extLst>
          </p:cNvPr>
          <p:cNvSpPr/>
          <p:nvPr/>
        </p:nvSpPr>
        <p:spPr>
          <a:xfrm>
            <a:off x="438625" y="4301656"/>
            <a:ext cx="777925" cy="135172"/>
          </a:xfrm>
          <a:prstGeom prst="roundRect">
            <a:avLst/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0F3E6D13-6350-D975-6EE7-733DC965A164}"/>
              </a:ext>
            </a:extLst>
          </p:cNvPr>
          <p:cNvSpPr/>
          <p:nvPr/>
        </p:nvSpPr>
        <p:spPr>
          <a:xfrm>
            <a:off x="5670605" y="4301656"/>
            <a:ext cx="777925" cy="135172"/>
          </a:xfrm>
          <a:prstGeom prst="roundRect">
            <a:avLst/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19A9EC4-82C5-7E6D-FB62-5AA32F882C58}"/>
              </a:ext>
            </a:extLst>
          </p:cNvPr>
          <p:cNvSpPr/>
          <p:nvPr/>
        </p:nvSpPr>
        <p:spPr>
          <a:xfrm>
            <a:off x="7585949" y="3836935"/>
            <a:ext cx="903135" cy="203650"/>
          </a:xfrm>
          <a:prstGeom prst="roundRect">
            <a:avLst/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2CAB43A-EFB7-BFEC-55FE-CE9E5BE86379}"/>
              </a:ext>
            </a:extLst>
          </p:cNvPr>
          <p:cNvGrpSpPr/>
          <p:nvPr/>
        </p:nvGrpSpPr>
        <p:grpSpPr>
          <a:xfrm>
            <a:off x="411479" y="3519116"/>
            <a:ext cx="8070574" cy="2720091"/>
            <a:chOff x="411479" y="3519116"/>
            <a:chExt cx="8070574" cy="2720091"/>
          </a:xfrm>
        </p:grpSpPr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5A414749-13FE-51CA-8AD6-5A5865AE0C16}"/>
                </a:ext>
              </a:extLst>
            </p:cNvPr>
            <p:cNvGrpSpPr/>
            <p:nvPr/>
          </p:nvGrpSpPr>
          <p:grpSpPr>
            <a:xfrm>
              <a:off x="411479" y="3527899"/>
              <a:ext cx="8070574" cy="2711308"/>
              <a:chOff x="411479" y="3527899"/>
              <a:chExt cx="8070574" cy="2711308"/>
            </a:xfrm>
          </p:grpSpPr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71B6CC39-1596-448A-248F-A1F942EB08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479" y="3527899"/>
                <a:ext cx="8070574" cy="2711308"/>
              </a:xfrm>
              <a:prstGeom prst="rect">
                <a:avLst/>
              </a:prstGeom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DB14085-6165-FDB5-7555-BD1ACB6DC5DA}"/>
                  </a:ext>
                </a:extLst>
              </p:cNvPr>
              <p:cNvSpPr/>
              <p:nvPr/>
            </p:nvSpPr>
            <p:spPr>
              <a:xfrm>
                <a:off x="496956" y="4478663"/>
                <a:ext cx="343209" cy="64979"/>
              </a:xfrm>
              <a:prstGeom prst="rect">
                <a:avLst/>
              </a:prstGeom>
              <a:solidFill>
                <a:schemeClr val="bg1"/>
              </a:solidFill>
              <a:ln w="38100" cap="rnd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500" b="1" dirty="0">
                    <a:solidFill>
                      <a:schemeClr val="bg1">
                        <a:lumMod val="75000"/>
                      </a:schemeClr>
                    </a:solidFill>
                    <a:latin typeface="Sage Text" panose="02010503040201060103" pitchFamily="2" charset="77"/>
                  </a:rPr>
                  <a:t>CPK1</a:t>
                </a:r>
              </a:p>
            </p:txBody>
          </p:sp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827D525-560D-6A8E-5E5C-35483C017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-18" r="16537"/>
            <a:stretch>
              <a:fillRect/>
            </a:stretch>
          </p:blipFill>
          <p:spPr>
            <a:xfrm>
              <a:off x="411480" y="3519116"/>
              <a:ext cx="6308498" cy="1313982"/>
            </a:xfrm>
            <a:prstGeom prst="rect">
              <a:avLst/>
            </a:prstGeom>
          </p:spPr>
        </p:pic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0DAB46E7-CCC2-67C1-D824-376DA8BE7535}"/>
              </a:ext>
            </a:extLst>
          </p:cNvPr>
          <p:cNvGrpSpPr/>
          <p:nvPr/>
        </p:nvGrpSpPr>
        <p:grpSpPr>
          <a:xfrm>
            <a:off x="2910178" y="2329163"/>
            <a:ext cx="9191708" cy="1302799"/>
            <a:chOff x="2910178" y="2329163"/>
            <a:chExt cx="9191708" cy="1302799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297A7C8-D4B6-B792-AB75-2A96A3828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10178" y="2329163"/>
              <a:ext cx="9191708" cy="1302799"/>
            </a:xfrm>
            <a:prstGeom prst="rect">
              <a:avLst/>
            </a:prstGeom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C7769E8-4DA3-0338-E8EE-F906E864F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70513" y="3207181"/>
              <a:ext cx="718891" cy="124533"/>
            </a:xfrm>
            <a:prstGeom prst="rect">
              <a:avLst/>
            </a:prstGeom>
          </p:spPr>
        </p:pic>
      </p:grpSp>
      <p:pic>
        <p:nvPicPr>
          <p:cNvPr id="17" name="Graphique 16" descr="Flèche : courbe dans le sens des aiguilles d’une montre avec un remplissage uni">
            <a:extLst>
              <a:ext uri="{FF2B5EF4-FFF2-40B4-BE49-F238E27FC236}">
                <a16:creationId xmlns:a16="http://schemas.microsoft.com/office/drawing/2014/main" id="{E7385F31-ED73-2775-A801-650C2DC77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011341">
            <a:off x="8297839" y="1725274"/>
            <a:ext cx="914400" cy="1002802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731EAD3D-2B77-4B1D-FB72-10E5D80B1C34}"/>
              </a:ext>
            </a:extLst>
          </p:cNvPr>
          <p:cNvSpPr txBox="1"/>
          <p:nvPr/>
        </p:nvSpPr>
        <p:spPr>
          <a:xfrm>
            <a:off x="2795201" y="5827143"/>
            <a:ext cx="6175331" cy="52465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algn="l"/>
            <a:r>
              <a:rPr lang="fr-FR" sz="1200" b="0" i="0" dirty="0">
                <a:solidFill>
                  <a:schemeClr val="tx1"/>
                </a:solidFill>
                <a:latin typeface="Sage Text" panose="02010503040201060103" pitchFamily="2" charset="77"/>
              </a:rPr>
              <a:t>Cette case à cocher permet de catégoriser une société comme « Société de test »</a:t>
            </a:r>
          </a:p>
          <a:p>
            <a:pPr algn="l"/>
            <a:r>
              <a:rPr lang="fr-FR" sz="1200" dirty="0">
                <a:latin typeface="Sage Text" panose="02010503040201060103" pitchFamily="2" charset="77"/>
              </a:rPr>
              <a:t>Identification de la plateforme de Test ou de Production</a:t>
            </a:r>
            <a:endParaRPr lang="fr-FR" sz="1200" b="0" i="0" dirty="0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B56E8F4C-F61F-AB17-EB8C-0AE6237B0D92}"/>
              </a:ext>
            </a:extLst>
          </p:cNvPr>
          <p:cNvSpPr/>
          <p:nvPr/>
        </p:nvSpPr>
        <p:spPr>
          <a:xfrm>
            <a:off x="438625" y="5615796"/>
            <a:ext cx="1868097" cy="422695"/>
          </a:xfrm>
          <a:prstGeom prst="roundRect">
            <a:avLst/>
          </a:prstGeom>
          <a:noFill/>
          <a:ln w="38100" cap="rnd"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78105BF8-40C3-7D48-8E7D-BE98C58B2ED6}"/>
              </a:ext>
            </a:extLst>
          </p:cNvPr>
          <p:cNvSpPr/>
          <p:nvPr/>
        </p:nvSpPr>
        <p:spPr>
          <a:xfrm>
            <a:off x="2795201" y="5782794"/>
            <a:ext cx="6175330" cy="563227"/>
          </a:xfrm>
          <a:prstGeom prst="wedgeRoundRectCallout">
            <a:avLst>
              <a:gd name="adj1" fmla="val -57846"/>
              <a:gd name="adj2" fmla="val -57425"/>
              <a:gd name="adj3" fmla="val 16667"/>
            </a:avLst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6624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0C26C-62D5-A751-1F7C-AAEF197C2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B997B0-9ED0-789A-97AD-50A493F4A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356400"/>
            <a:ext cx="11366183" cy="754523"/>
          </a:xfrm>
        </p:spPr>
        <p:txBody>
          <a:bodyPr/>
          <a:lstStyle/>
          <a:p>
            <a:r>
              <a:rPr lang="fr-FR" dirty="0"/>
              <a:t>Etape 2 : </a:t>
            </a:r>
            <a:r>
              <a:rPr lang="fr-FR" dirty="0" err="1"/>
              <a:t>Onboarding</a:t>
            </a:r>
            <a:r>
              <a:rPr lang="fr-FR" dirty="0"/>
              <a:t> Société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72E238D-0DBD-075D-807B-004897328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5</a:t>
            </a:fld>
            <a:endParaRPr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970AAD3-DCFE-A6AE-1614-BFE87876033C}"/>
              </a:ext>
            </a:extLst>
          </p:cNvPr>
          <p:cNvSpPr txBox="1"/>
          <p:nvPr/>
        </p:nvSpPr>
        <p:spPr>
          <a:xfrm>
            <a:off x="3767298" y="292253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fr-FR" sz="1600" b="0" i="0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pic>
        <p:nvPicPr>
          <p:cNvPr id="8" name="Image 7" descr="Une image contenant texte, Appareils électroniques, capture d’écran, logiciel&#10;&#10;Le contenu généré par l’IA peut être incorrect.">
            <a:extLst>
              <a:ext uri="{FF2B5EF4-FFF2-40B4-BE49-F238E27FC236}">
                <a16:creationId xmlns:a16="http://schemas.microsoft.com/office/drawing/2014/main" id="{2154E014-3F91-2033-2103-E069827E6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21" y="970086"/>
            <a:ext cx="3946477" cy="3301048"/>
          </a:xfrm>
          <a:prstGeom prst="rect">
            <a:avLst/>
          </a:prstGeom>
        </p:spPr>
      </p:pic>
      <p:pic>
        <p:nvPicPr>
          <p:cNvPr id="10" name="Image 9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E7B84F7F-2878-E4C5-9F11-A4AA0C4F1A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3755"/>
          <a:stretch>
            <a:fillRect/>
          </a:stretch>
        </p:blipFill>
        <p:spPr>
          <a:xfrm>
            <a:off x="4378484" y="3286418"/>
            <a:ext cx="7673308" cy="282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1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62692-A993-E202-7470-784336C4A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6CDC98-31D1-C9E4-9858-3D8168C45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356400"/>
            <a:ext cx="11366183" cy="731736"/>
          </a:xfrm>
        </p:spPr>
        <p:txBody>
          <a:bodyPr/>
          <a:lstStyle/>
          <a:p>
            <a:r>
              <a:rPr lang="fr-FR" dirty="0"/>
              <a:t>Etape 3 : </a:t>
            </a:r>
            <a:r>
              <a:rPr lang="fr-FR" dirty="0" err="1"/>
              <a:t>Onboarding</a:t>
            </a:r>
            <a:r>
              <a:rPr lang="fr-FR" dirty="0"/>
              <a:t> Société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FE836EA-56CE-9E96-11E3-A37E0A1A27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6</a:t>
            </a:fld>
            <a:endParaRPr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C465A24-60A4-C976-7076-EA9FFE1A2431}"/>
              </a:ext>
            </a:extLst>
          </p:cNvPr>
          <p:cNvSpPr txBox="1"/>
          <p:nvPr/>
        </p:nvSpPr>
        <p:spPr>
          <a:xfrm>
            <a:off x="3767298" y="292253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fr-FR" sz="1600" b="0" i="0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pic>
        <p:nvPicPr>
          <p:cNvPr id="5" name="Image 4" descr="Une image contenant capture d’écran, logiciel, texte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69270402-58B5-55F2-8EB1-079DD723DF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25" r="9700"/>
          <a:stretch>
            <a:fillRect/>
          </a:stretch>
        </p:blipFill>
        <p:spPr>
          <a:xfrm>
            <a:off x="612618" y="2606873"/>
            <a:ext cx="9848088" cy="2944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C64C11D-F5AA-6423-97FF-DF5D1F863164}"/>
              </a:ext>
            </a:extLst>
          </p:cNvPr>
          <p:cNvSpPr txBox="1"/>
          <p:nvPr/>
        </p:nvSpPr>
        <p:spPr>
          <a:xfrm>
            <a:off x="612618" y="1674260"/>
            <a:ext cx="9848088" cy="5916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fr-FR" sz="1600" dirty="0">
                <a:solidFill>
                  <a:schemeClr val="bg1"/>
                </a:solidFill>
                <a:latin typeface="Sage Text" panose="02010503040201060103" pitchFamily="2" charset="77"/>
              </a:rPr>
              <a:t>P</a:t>
            </a:r>
            <a:r>
              <a:rPr lang="fr-FR" sz="16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our finaliser le </a:t>
            </a:r>
            <a:r>
              <a:rPr lang="fr-FR" sz="1600" b="0" i="0" dirty="0" err="1">
                <a:solidFill>
                  <a:schemeClr val="bg1"/>
                </a:solidFill>
                <a:latin typeface="Sage Text" panose="02010503040201060103" pitchFamily="2" charset="77"/>
              </a:rPr>
              <a:t>onboarding</a:t>
            </a:r>
            <a:r>
              <a:rPr lang="fr-FR" sz="16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 de la société dans Sage Network, il est nécessaire de faire la synchronisation suivante :</a:t>
            </a:r>
            <a:endParaRPr lang="fr-FR" sz="1600" dirty="0">
              <a:solidFill>
                <a:schemeClr val="bg1"/>
              </a:solidFill>
              <a:latin typeface="Sage Text" panose="02010503040201060103" pitchFamily="2" charset="77"/>
            </a:endParaRPr>
          </a:p>
          <a:p>
            <a:pPr algn="l"/>
            <a:endParaRPr lang="fr-FR" sz="1600" b="0" i="0" dirty="0">
              <a:solidFill>
                <a:schemeClr val="bg1"/>
              </a:solidFill>
              <a:latin typeface="Sage Text" panose="020105030402010601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44018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CA8DA-E40A-0F2B-A131-6CE293ED0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E60FA-0FEE-C075-70DC-2D66E2E5E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356400"/>
            <a:ext cx="11366183" cy="754523"/>
          </a:xfrm>
        </p:spPr>
        <p:txBody>
          <a:bodyPr/>
          <a:lstStyle/>
          <a:p>
            <a:r>
              <a:rPr lang="fr-FR" dirty="0"/>
              <a:t>Etape 3 : </a:t>
            </a:r>
            <a:r>
              <a:rPr lang="fr-FR" dirty="0" err="1"/>
              <a:t>Onboarding</a:t>
            </a:r>
            <a:r>
              <a:rPr lang="fr-FR" dirty="0"/>
              <a:t> Société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67EBFCE-0725-A792-EEE7-0DA3415DA1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7</a:t>
            </a:fld>
            <a:endParaRPr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AED23A-4096-A662-0D52-301E8C99FD5D}"/>
              </a:ext>
            </a:extLst>
          </p:cNvPr>
          <p:cNvSpPr txBox="1"/>
          <p:nvPr/>
        </p:nvSpPr>
        <p:spPr>
          <a:xfrm>
            <a:off x="3767298" y="292253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fr-FR" sz="1600" b="0" i="0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920A38-50D1-8884-D694-828ABCFDE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39" y="1418246"/>
            <a:ext cx="8591909" cy="3008577"/>
          </a:xfrm>
          <a:prstGeom prst="rect">
            <a:avLst/>
          </a:prstGeom>
        </p:spPr>
      </p:pic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01D8B917-4BE6-F4B7-FCD0-58A74F505982}"/>
              </a:ext>
            </a:extLst>
          </p:cNvPr>
          <p:cNvSpPr/>
          <p:nvPr/>
        </p:nvSpPr>
        <p:spPr>
          <a:xfrm>
            <a:off x="3269411" y="4905590"/>
            <a:ext cx="4606506" cy="822350"/>
          </a:xfrm>
          <a:prstGeom prst="wedgeRoundRectCallout">
            <a:avLst>
              <a:gd name="adj1" fmla="val -39856"/>
              <a:gd name="adj2" fmla="val -95916"/>
              <a:gd name="adj3" fmla="val 16667"/>
            </a:avLst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99985C57-9A98-BA96-3AF3-AE5CFDC2315B}"/>
              </a:ext>
            </a:extLst>
          </p:cNvPr>
          <p:cNvSpPr txBox="1"/>
          <p:nvPr/>
        </p:nvSpPr>
        <p:spPr>
          <a:xfrm>
            <a:off x="3467819" y="4973529"/>
            <a:ext cx="4201063" cy="67677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Sage Text" panose="02010503040201060103" pitchFamily="2" charset="77"/>
              </a:rPr>
              <a:t>Les Données Légales de la fiche Société permettent de définir quelles sont les adresses à synchroniser avec la PA Sage.</a:t>
            </a:r>
          </a:p>
          <a:p>
            <a:r>
              <a:rPr lang="fr-FR" sz="1200" dirty="0">
                <a:solidFill>
                  <a:schemeClr val="bg1"/>
                </a:solidFill>
                <a:latin typeface="Sage Text" panose="02010503040201060103" pitchFamily="2" charset="77"/>
              </a:rPr>
              <a:t>Ces adresses sont définies au niveau des Sites de la Société.</a:t>
            </a:r>
          </a:p>
          <a:p>
            <a:endParaRPr lang="fr-FR" sz="1600" dirty="0">
              <a:solidFill>
                <a:schemeClr val="bg1"/>
              </a:solidFill>
              <a:latin typeface="Sage Text" panose="02010503040201060103" pitchFamily="2" charset="77"/>
            </a:endParaRPr>
          </a:p>
          <a:p>
            <a:endParaRPr lang="fr-FR" sz="1600" dirty="0">
              <a:latin typeface="Sage Text" panose="02010503040201060103" pitchFamily="2" charset="77"/>
            </a:endParaRPr>
          </a:p>
          <a:p>
            <a:endParaRPr lang="fr-FR" sz="1600" dirty="0">
              <a:latin typeface="Sage Text" panose="02010503040201060103" pitchFamily="2" charset="77"/>
            </a:endParaRPr>
          </a:p>
          <a:p>
            <a:pPr algn="l"/>
            <a:endParaRPr lang="fr-FR" sz="1600" b="0" i="0" dirty="0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5214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B8403D-FFC0-B472-DDE0-23296CC77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4 : </a:t>
            </a:r>
            <a:r>
              <a:rPr lang="fr-FR" dirty="0" err="1"/>
              <a:t>Onboarding</a:t>
            </a:r>
            <a:r>
              <a:rPr lang="fr-FR" dirty="0"/>
              <a:t>  Sage Network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8D8DD4C-5DF6-F8E0-016A-F3B2F8A69A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8</a:t>
            </a:fld>
            <a:endParaRPr/>
          </a:p>
        </p:txBody>
      </p:sp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3B63262-E66C-9B16-867F-6D6939A8D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" y="1553304"/>
            <a:ext cx="3072385" cy="2768810"/>
          </a:xfrm>
          <a:prstGeom prst="rect">
            <a:avLst/>
          </a:prstGeom>
        </p:spPr>
      </p:pic>
      <p:pic>
        <p:nvPicPr>
          <p:cNvPr id="7" name="Image 6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63DE09C-D467-40E9-9016-7F40775C2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289" y="2168645"/>
            <a:ext cx="3065651" cy="2768810"/>
          </a:xfrm>
          <a:prstGeom prst="rect">
            <a:avLst/>
          </a:prstGeom>
        </p:spPr>
      </p:pic>
      <p:pic>
        <p:nvPicPr>
          <p:cNvPr id="11" name="Image 10" descr="Une image contenant texte, logiciel, Page web, Site web&#10;&#10;Le contenu généré par l’IA peut être incorrect.">
            <a:extLst>
              <a:ext uri="{FF2B5EF4-FFF2-40B4-BE49-F238E27FC236}">
                <a16:creationId xmlns:a16="http://schemas.microsoft.com/office/drawing/2014/main" id="{528C7156-5BC5-23A5-D578-4D345A56C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856" y="3139240"/>
            <a:ext cx="7751064" cy="313384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9CC4D9D-634C-1C34-D6E5-3CEC681AFEFB}"/>
              </a:ext>
            </a:extLst>
          </p:cNvPr>
          <p:cNvSpPr txBox="1"/>
          <p:nvPr/>
        </p:nvSpPr>
        <p:spPr>
          <a:xfrm>
            <a:off x="259080" y="1076139"/>
            <a:ext cx="2907792" cy="36458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fr-FR" sz="1600" dirty="0">
                <a:solidFill>
                  <a:schemeClr val="bg1"/>
                </a:solidFill>
                <a:latin typeface="Sage Text" panose="02010503040201060103" pitchFamily="2" charset="77"/>
              </a:rPr>
              <a:t> Inscription à la PA Sage(ici de test)</a:t>
            </a:r>
            <a:endParaRPr lang="fr-FR" sz="1600" b="0" i="0" dirty="0">
              <a:solidFill>
                <a:schemeClr val="bg1"/>
              </a:solidFill>
              <a:latin typeface="Sage Text" panose="02010503040201060103" pitchFamily="2" charset="77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719C7548-0123-3E4B-7C86-5359A463C04D}"/>
              </a:ext>
            </a:extLst>
          </p:cNvPr>
          <p:cNvSpPr/>
          <p:nvPr/>
        </p:nvSpPr>
        <p:spPr>
          <a:xfrm>
            <a:off x="6540893" y="950761"/>
            <a:ext cx="3700732" cy="1593168"/>
          </a:xfrm>
          <a:prstGeom prst="wedgeRoundRectCallout">
            <a:avLst>
              <a:gd name="adj1" fmla="val -10810"/>
              <a:gd name="adj2" fmla="val 173860"/>
              <a:gd name="adj3" fmla="val 16667"/>
            </a:avLst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BF46A68-1D15-D341-0871-A90FE1D13482}"/>
              </a:ext>
            </a:extLst>
          </p:cNvPr>
          <p:cNvSpPr txBox="1"/>
          <p:nvPr/>
        </p:nvSpPr>
        <p:spPr>
          <a:xfrm>
            <a:off x="6612564" y="1124818"/>
            <a:ext cx="3557390" cy="11445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Sage Text" panose="02010503040201060103" pitchFamily="2" charset="77"/>
              </a:rPr>
              <a:t>Après </a:t>
            </a:r>
            <a:r>
              <a:rPr lang="fr-FR" sz="1100" dirty="0" err="1">
                <a:solidFill>
                  <a:schemeClr val="bg1"/>
                </a:solidFill>
                <a:latin typeface="Sage Text" panose="02010503040201060103" pitchFamily="2" charset="77"/>
              </a:rPr>
              <a:t>onboarding</a:t>
            </a:r>
            <a:r>
              <a:rPr lang="fr-FR" sz="1100" dirty="0">
                <a:solidFill>
                  <a:schemeClr val="bg1"/>
                </a:solidFill>
                <a:latin typeface="Sage Text" panose="02010503040201060103" pitchFamily="2" charset="77"/>
              </a:rPr>
              <a:t> et synchronisation, pour </a:t>
            </a:r>
            <a:r>
              <a:rPr lang="fr-FR" sz="11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une société typée « Société de test » dans Sage X3, seule la P</a:t>
            </a:r>
            <a:r>
              <a:rPr lang="fr-FR" sz="1100" dirty="0">
                <a:solidFill>
                  <a:schemeClr val="bg1"/>
                </a:solidFill>
                <a:latin typeface="Sage Text" panose="02010503040201060103" pitchFamily="2" charset="77"/>
              </a:rPr>
              <a:t>lateforme de Test Sage PA sera disponible.</a:t>
            </a:r>
          </a:p>
          <a:p>
            <a:endParaRPr lang="fr-FR" sz="1100" dirty="0">
              <a:solidFill>
                <a:schemeClr val="bg1"/>
              </a:solidFill>
              <a:latin typeface="Sage Text" panose="02010503040201060103" pitchFamily="2" charset="77"/>
            </a:endParaRPr>
          </a:p>
          <a:p>
            <a:r>
              <a:rPr lang="fr-FR" sz="1100" dirty="0">
                <a:solidFill>
                  <a:schemeClr val="bg1"/>
                </a:solidFill>
                <a:latin typeface="Sage Text" panose="02010503040201060103" pitchFamily="2" charset="77"/>
              </a:rPr>
              <a:t>Si la société n’est pas typée « Société de test » dans Sage X3, seule la Plateforme Agrée Sage (Production) sera disponible.</a:t>
            </a:r>
          </a:p>
          <a:p>
            <a:endParaRPr lang="fr-FR" sz="1600" dirty="0">
              <a:solidFill>
                <a:schemeClr val="tx1"/>
              </a:solidFill>
              <a:latin typeface="Sage Text" panose="02010503040201060103" pitchFamily="2" charset="77"/>
            </a:endParaRPr>
          </a:p>
          <a:p>
            <a:pPr algn="l"/>
            <a:endParaRPr lang="fr-FR" sz="1600" b="0" i="0" dirty="0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65089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69C10-44BC-D18C-A7FA-9A53FE4FD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95C34D-F656-E5F5-E115-9CDF9D73A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 4 : </a:t>
            </a:r>
            <a:r>
              <a:rPr lang="fr-FR" dirty="0" err="1"/>
              <a:t>Onboarding</a:t>
            </a:r>
            <a:r>
              <a:rPr lang="fr-FR" dirty="0"/>
              <a:t>  Sage Network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F95AB99-67C7-836E-C059-CEF6FA737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Page </a:t>
            </a:r>
            <a:fld id="{3BDD57CB-39F4-4E99-9331-6FB6980D639E}" type="slidenum">
              <a:rPr smtClean="0"/>
              <a:pPr>
                <a:defRPr/>
              </a:pPr>
              <a:t>9</a:t>
            </a:fld>
            <a:endParaRPr/>
          </a:p>
        </p:txBody>
      </p:sp>
      <p:pic>
        <p:nvPicPr>
          <p:cNvPr id="9" name="Image 8" descr="Une image contenant texte, logiciel, Page web, Site web&#10;&#10;Le contenu généré par l’IA peut être incorrect.">
            <a:extLst>
              <a:ext uri="{FF2B5EF4-FFF2-40B4-BE49-F238E27FC236}">
                <a16:creationId xmlns:a16="http://schemas.microsoft.com/office/drawing/2014/main" id="{36A13DA3-3203-F4D3-D497-798A1131C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23" y="950761"/>
            <a:ext cx="7653529" cy="2773250"/>
          </a:xfrm>
          <a:prstGeom prst="rect">
            <a:avLst/>
          </a:prstGeom>
        </p:spPr>
      </p:pic>
      <p:pic>
        <p:nvPicPr>
          <p:cNvPr id="13" name="Image 12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37207971-85DE-47AD-24EA-192D08FDAD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497" r="85572" b="48045"/>
          <a:stretch>
            <a:fillRect/>
          </a:stretch>
        </p:blipFill>
        <p:spPr>
          <a:xfrm>
            <a:off x="10102330" y="1266332"/>
            <a:ext cx="1568917" cy="1451929"/>
          </a:xfrm>
          <a:prstGeom prst="rect">
            <a:avLst/>
          </a:prstGeom>
        </p:spPr>
      </p:pic>
      <p:sp>
        <p:nvSpPr>
          <p:cNvPr id="18" name="Bulle narrative : rectangle à coins arrondis 17">
            <a:extLst>
              <a:ext uri="{FF2B5EF4-FFF2-40B4-BE49-F238E27FC236}">
                <a16:creationId xmlns:a16="http://schemas.microsoft.com/office/drawing/2014/main" id="{5F4E63DC-7465-80E8-2ECA-2AFD00F3CEB5}"/>
              </a:ext>
            </a:extLst>
          </p:cNvPr>
          <p:cNvSpPr/>
          <p:nvPr/>
        </p:nvSpPr>
        <p:spPr>
          <a:xfrm>
            <a:off x="10213675" y="273464"/>
            <a:ext cx="1637568" cy="594360"/>
          </a:xfrm>
          <a:prstGeom prst="wedgeRoundRectCallout">
            <a:avLst>
              <a:gd name="adj1" fmla="val 3213"/>
              <a:gd name="adj2" fmla="val 92643"/>
              <a:gd name="adj3" fmla="val 16667"/>
            </a:avLst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7C8CB06-C366-48DA-EDF5-628CE55F625A}"/>
              </a:ext>
            </a:extLst>
          </p:cNvPr>
          <p:cNvSpPr txBox="1"/>
          <p:nvPr/>
        </p:nvSpPr>
        <p:spPr>
          <a:xfrm>
            <a:off x="10055116" y="356401"/>
            <a:ext cx="1894788" cy="5746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fr-FR" sz="12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Suivre les différentes étapes</a:t>
            </a:r>
          </a:p>
        </p:txBody>
      </p:sp>
      <p:pic>
        <p:nvPicPr>
          <p:cNvPr id="21" name="Image 20" descr="Une image contenant texte, capture d’écran, logiciel, Police&#10;&#10;Le contenu généré par l’IA peut être incorrect.">
            <a:extLst>
              <a:ext uri="{FF2B5EF4-FFF2-40B4-BE49-F238E27FC236}">
                <a16:creationId xmlns:a16="http://schemas.microsoft.com/office/drawing/2014/main" id="{4C95CE8E-910F-4038-7967-C14B73DA4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023" y="3826893"/>
            <a:ext cx="5050632" cy="2347302"/>
          </a:xfrm>
          <a:prstGeom prst="rect">
            <a:avLst/>
          </a:prstGeom>
        </p:spPr>
      </p:pic>
      <p:pic>
        <p:nvPicPr>
          <p:cNvPr id="23" name="Image 22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B2590D7D-C12F-4050-077B-1F911332DF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5848" t="44510" r="1"/>
          <a:stretch>
            <a:fillRect/>
          </a:stretch>
        </p:blipFill>
        <p:spPr>
          <a:xfrm>
            <a:off x="7920966" y="3584818"/>
            <a:ext cx="3930277" cy="1312617"/>
          </a:xfrm>
          <a:prstGeom prst="rect">
            <a:avLst/>
          </a:prstGeom>
        </p:spPr>
      </p:pic>
      <p:sp>
        <p:nvSpPr>
          <p:cNvPr id="24" name="Bulle narrative : rectangle à coins arrondis 23">
            <a:extLst>
              <a:ext uri="{FF2B5EF4-FFF2-40B4-BE49-F238E27FC236}">
                <a16:creationId xmlns:a16="http://schemas.microsoft.com/office/drawing/2014/main" id="{CB447C15-63A0-EE52-8483-E5B791193FFC}"/>
              </a:ext>
            </a:extLst>
          </p:cNvPr>
          <p:cNvSpPr/>
          <p:nvPr/>
        </p:nvSpPr>
        <p:spPr>
          <a:xfrm>
            <a:off x="5318069" y="4182365"/>
            <a:ext cx="2308216" cy="284904"/>
          </a:xfrm>
          <a:prstGeom prst="wedgeRoundRectCallout">
            <a:avLst>
              <a:gd name="adj1" fmla="val -51028"/>
              <a:gd name="adj2" fmla="val 152434"/>
              <a:gd name="adj3" fmla="val 16667"/>
            </a:avLst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3363935-D7C3-A4EA-E8E1-9C5A2C14BDBB}"/>
              </a:ext>
            </a:extLst>
          </p:cNvPr>
          <p:cNvSpPr txBox="1"/>
          <p:nvPr/>
        </p:nvSpPr>
        <p:spPr>
          <a:xfrm>
            <a:off x="5318069" y="4190270"/>
            <a:ext cx="23082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0" i="0" dirty="0">
                <a:solidFill>
                  <a:schemeClr val="bg1"/>
                </a:solidFill>
                <a:latin typeface="Sage Text" panose="02010503040201060103" pitchFamily="2" charset="77"/>
              </a:rPr>
              <a:t>La date d’effet est à J+1</a:t>
            </a:r>
          </a:p>
        </p:txBody>
      </p:sp>
      <p:pic>
        <p:nvPicPr>
          <p:cNvPr id="28" name="Image 27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76C6FCB7-C54D-F671-0C47-5BCC668E95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7756" y="5129100"/>
            <a:ext cx="6493487" cy="1077987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E0DE5188-5830-2A66-162D-33A559923D60}"/>
              </a:ext>
            </a:extLst>
          </p:cNvPr>
          <p:cNvSpPr/>
          <p:nvPr/>
        </p:nvSpPr>
        <p:spPr>
          <a:xfrm>
            <a:off x="8423926" y="2920918"/>
            <a:ext cx="2924354" cy="594360"/>
          </a:xfrm>
          <a:prstGeom prst="wedgeRoundRectCallout">
            <a:avLst>
              <a:gd name="adj1" fmla="val -71539"/>
              <a:gd name="adj2" fmla="val -36360"/>
              <a:gd name="adj3" fmla="val 16667"/>
            </a:avLst>
          </a:prstGeom>
          <a:noFill/>
          <a:ln w="38100" cap="rnd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 err="1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66D8F276-5B95-A975-1CE4-69FA97852B3C}"/>
              </a:ext>
            </a:extLst>
          </p:cNvPr>
          <p:cNvSpPr txBox="1"/>
          <p:nvPr/>
        </p:nvSpPr>
        <p:spPr>
          <a:xfrm>
            <a:off x="8493896" y="3014930"/>
            <a:ext cx="2784415" cy="406337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r>
              <a:rPr lang="fr-FR" sz="1100" dirty="0">
                <a:solidFill>
                  <a:schemeClr val="bg1"/>
                </a:solidFill>
                <a:latin typeface="Sage Text" panose="02010503040201060103" pitchFamily="2" charset="77"/>
              </a:rPr>
              <a:t>Adresses synchronisées depuis les Données Légales de la société Sage X3</a:t>
            </a:r>
            <a:endParaRPr lang="fr-FR" sz="1600" dirty="0">
              <a:solidFill>
                <a:schemeClr val="tx1"/>
              </a:solidFill>
              <a:latin typeface="Sage Text" panose="020105030402010601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545858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AGE 2023 MASTER">
  <a:themeElements>
    <a:clrScheme name="Sage 2023 1">
      <a:dk1>
        <a:srgbClr val="000000"/>
      </a:dk1>
      <a:lt1>
        <a:srgbClr val="FFFFFF"/>
      </a:lt1>
      <a:dk2>
        <a:srgbClr val="00D639"/>
      </a:dk2>
      <a:lt2>
        <a:srgbClr val="FFFFFF"/>
      </a:lt2>
      <a:accent1>
        <a:srgbClr val="00A65C"/>
      </a:accent1>
      <a:accent2>
        <a:srgbClr val="006361"/>
      </a:accent2>
      <a:accent3>
        <a:srgbClr val="00283F"/>
      </a:accent3>
      <a:accent4>
        <a:srgbClr val="491828"/>
      </a:accent4>
      <a:accent5>
        <a:srgbClr val="A13828"/>
      </a:accent5>
      <a:accent6>
        <a:srgbClr val="E98709"/>
      </a:accent6>
      <a:hlink>
        <a:srgbClr val="00A02B"/>
      </a:hlink>
      <a:folHlink>
        <a:srgbClr val="00D639"/>
      </a:folHlink>
    </a:clrScheme>
    <a:fontScheme name="Sage New Brand_Mar2022">
      <a:majorFont>
        <a:latin typeface="Sage Headline Black"/>
        <a:ea typeface=""/>
        <a:cs typeface=""/>
      </a:majorFont>
      <a:minorFont>
        <a:latin typeface="Sage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 cap="rnd">
          <a:solidFill>
            <a:schemeClr val="tx2"/>
          </a:solidFill>
          <a:round/>
        </a:ln>
      </a:spPr>
      <a:bodyPr rtlCol="0" anchor="ctr"/>
      <a:lstStyle>
        <a:defPPr algn="ctr">
          <a:defRPr sz="1200" b="1" dirty="0" err="1">
            <a:solidFill>
              <a:schemeClr val="tx1"/>
            </a:solidFill>
            <a:latin typeface="Sage Text" panose="02010503040201060103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 cap="rnd">
          <a:solidFill>
            <a:schemeClr val="tx2"/>
          </a:solidFill>
          <a:round/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b="0" i="0" dirty="0" err="1" smtClean="0">
            <a:solidFill>
              <a:schemeClr val="tx1"/>
            </a:solidFill>
            <a:latin typeface="Sage Text" panose="02010503040201060103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6" id="{887E5751-22BF-A741-9C00-54FC8ABFD4F4}" vid="{BD78E863-6051-D349-A0FE-C58B89228BE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32dd7c-41f6-492d-a1a3-c58eb02cf4f8}" enabled="0" method="" siteId="{3e32dd7c-41f6-492d-a1a3-c58eb02cf4f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19358</TotalTime>
  <Words>372</Words>
  <Application>Microsoft Office PowerPoint</Application>
  <PresentationFormat>Grand écran</PresentationFormat>
  <Paragraphs>44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Aptos</vt:lpstr>
      <vt:lpstr>Arial</vt:lpstr>
      <vt:lpstr>Sage Headline Black</vt:lpstr>
      <vt:lpstr>Sage Text</vt:lpstr>
      <vt:lpstr>Sage Text Light</vt:lpstr>
      <vt:lpstr>SAGE 2023 MASTER</vt:lpstr>
      <vt:lpstr>Onboarding des sociétés dans Sage Network</vt:lpstr>
      <vt:lpstr>Onboarding des sociétés dans Sage Network</vt:lpstr>
      <vt:lpstr>Etape 1 : Onboarding société</vt:lpstr>
      <vt:lpstr>Etape 2 : Onboarding société</vt:lpstr>
      <vt:lpstr>Etape 2 : Onboarding Société</vt:lpstr>
      <vt:lpstr>Etape 3 : Onboarding Société</vt:lpstr>
      <vt:lpstr>Etape 3 : Onboarding Société</vt:lpstr>
      <vt:lpstr>Etape 4 : Onboarding  Sage Network</vt:lpstr>
      <vt:lpstr>Etape 4 : Onboarding  Sage Network</vt:lpstr>
      <vt:lpstr>Etape 5 : Onboarding Société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Adam, Brigitte</dc:creator>
  <cp:lastModifiedBy>Pietu Kovac, Cecile</cp:lastModifiedBy>
  <cp:revision>5</cp:revision>
  <dcterms:created xsi:type="dcterms:W3CDTF">2025-10-23T13:47:37Z</dcterms:created>
  <dcterms:modified xsi:type="dcterms:W3CDTF">2026-04-22T17:33:52Z</dcterms:modified>
</cp:coreProperties>
</file>